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71" r:id="rId4"/>
    <p:sldId id="261" r:id="rId5"/>
    <p:sldId id="350" r:id="rId6"/>
    <p:sldId id="351" r:id="rId7"/>
    <p:sldId id="334" r:id="rId8"/>
    <p:sldId id="336" r:id="rId9"/>
    <p:sldId id="337" r:id="rId10"/>
    <p:sldId id="338" r:id="rId11"/>
    <p:sldId id="342" r:id="rId12"/>
    <p:sldId id="339" r:id="rId13"/>
    <p:sldId id="340" r:id="rId14"/>
    <p:sldId id="341" r:id="rId15"/>
    <p:sldId id="335" r:id="rId16"/>
    <p:sldId id="348" r:id="rId17"/>
    <p:sldId id="349" r:id="rId18"/>
    <p:sldId id="343" r:id="rId19"/>
    <p:sldId id="344" r:id="rId20"/>
    <p:sldId id="347" r:id="rId21"/>
    <p:sldId id="345" r:id="rId22"/>
    <p:sldId id="34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4660"/>
  </p:normalViewPr>
  <p:slideViewPr>
    <p:cSldViewPr snapToGrid="0">
      <p:cViewPr varScale="1">
        <p:scale>
          <a:sx n="59" d="100"/>
          <a:sy n="59" d="100"/>
        </p:scale>
        <p:origin x="8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1-29T18:12:39.51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1373 4311 5046 0,'0'0'344'0,"0"0"-28"0,0 0 160 16,0 0-112-16,0 0-111 0,0 0-93 15,0 0-160-15,0 0-40 0,0 0 32 16,14 2 16-16,19 24 28 0,15 5 52 16,7 1-56-16,10-3 24 0,3-3 76 15,-2-4-28-15,6 1 16 0,5 0-20 16,-3 2-100-16,-10 5 12 16,-2 0 0-16,-8 2 8 0,-2 3 24 15,-5-3 132-15,1 0-104 0,-7-6 44 16,0-4 37-16,-10-2-153 0,-2-5 0 15,-8-2 0-15,-6-4 0 16,-5-3 0-16,-6-2 0 0,-4-3 0 16,2 1-45-16,-2-1-343 0,-6-1-128 15,-2-1-293-15,-9-8-2120 0</inkml:trace>
  <inkml:trace contextRef="#ctx0" brushRef="#br0" timeOffset="317.27">2344 4441 5482 0,'0'0'276'0,"0"0"-260"0,0 0 48 16,4 44 312-16,9-26-204 0,7-2-64 15,3 3 113-15,8-1-201 0,0 1 8 16,2 1-28-16,-2 4 8 16,-6 0-16-16,-4 3-112 0,-5-1-73 15,-10 1 125-15,-6 0 68 0,-8 3 0 16,-11 1 60-16,-7 3 481 16,-7 2-73-16,-5-1-52 0,-3 0-91 15,2-4-325-15,2-4 0 0,3-7 0 16,1-7 0-16,4-7 0 0,7-4-1758 15,1-3-3236-15</inkml:trace>
  <inkml:trace contextRef="#ctx0" brushRef="#br0" timeOffset="35000.33">11754 15817 2193 0,'0'0'3337'0,"0"0"-2517"0,0 0-483 0,0 0-45 15,0 0 100-15,0 0-168 16,0 0-24-16,0 0 24 0,0 0-196 16,-21-13-8-16,31 14 0 0,7 6-4 15,18 1-4-15,8 1 65 0,15-1-77 16,10 0 0-16,11-3 0 0,14-5 0 16,12 0 0-16,13-3 0 15,17-4 0-15,7-3 0 0,9-2 0 16,4 0 0-16,6-1 0 0,-1-3 0 15,-3 0 0-15,-4-1 0 0,-17 0 0 16,-10 1 0-16,-20-1 0 0,-20 4 0 16,-21-1-213-16,-24 3-743 0,-8 0-2258 0</inkml:trace>
  <inkml:trace contextRef="#ctx0" brushRef="#br1" timeOffset="66266.98">24872 4091 6274 0,'0'0'317'0,"4"-34"155"15,0 25 384-15,-2 7-583 0,0 4-273 16,2 10 0-16,-2 16 0 0,2 8 0 15,0 9 0-15,3 4 0 0,-3-1 0 16,-2 0 0-16,0 1 0 0,-2-2 0 16,-4 0 0-16,-2-1 0 15,-3-6 0-15,1-6-1337 0,2-11-676 16,0-10-1365-16</inkml:trace>
  <inkml:trace contextRef="#ctx0" brushRef="#br1" timeOffset="66767.05">24905 3913 6386 0,'0'0'793'0,"0"0"-241"0,0 0-91 16,0 0-461-16,0 0 0 15,0 0 0-15,0 0 0 0,16-38 0 16,17 26 0-16,7 2 0 0,1 3 0 15,-4 7 0-15,0 8 0 0,-4 8 0 16,-10 6 0-16,-4 6 0 0,-9 1 0 16,-8 3 0-16,-8 1-113 15,-9 1 101-15,-3-4-12 0,-7 1 28 0,-2-2-4 16,0-6 4-16,0-1 8 16,1-4-12-16,5-6 8 0,0-2 0 15,3-3-8-15,5-3 8 0,5-2 4 16,4-2-12-16,2 0 28 15,2 0-12-15,0 0 12 0,0 0-7 16,6 0-21-16,2 0 0 0,7 0 0 16,1 6 0-16,3 0 0 0,4 2 0 15,1 1 0-15,5 0 0 0,4-1 0 16,0 3 0-16,1 2 0 0,-8 4 0 16,-7 2 0-16,-5 3 0 15,-9 1 0-15,-5 4 0 0,-7 0 0 16,-9 0 0-16,-5 2 0 0,-4-1 0 15,-4 1 0-15,-2-3 0 0,0-4 0 16,3-4 0-16,3-7 0 0,2-4 0 16,11-6 0-16,1-5-505 15,7-8-251-15,2 0-1173 0,4-5-124 0</inkml:trace>
  <inkml:trace contextRef="#ctx0" brushRef="#br1" timeOffset="67034.28">25330 4443 5442 0,'0'0'1125'0,"48"-25"-269"0,-25 9-87 0,-7 1-769 0,-1 0 0 0,-3-2 0 15,-1-3 0-15,-1-2 0 0,-2-2 0 16,0-2 0-16,-3 1 0 0,-5 3 0 16,0-1 0-16,-9 4 0 15,-5 5 0-15,-3 9 0 0,-3 5 0 16,-3 15 0-16,-4 7 0 0,-4 9 0 15,-4 7 0-15,2 1 0 0,0 3 0 16,10-2 0-16,6-3 0 0,11-2 0 16,8-4 0-16,13-2 0 15,7-7 0-15,14-2 0 0,3-7 0 16,11-5 0-16,1-7-277 0,-12-1-1108 16,5-5-487-16</inkml:trace>
  <inkml:trace contextRef="#ctx0" brushRef="#br1" timeOffset="67633.99">26434 4255 3837 0,'0'0'1317'0,"0"0"-333"0,-43-30 29 0,24 29-545 16,-3 1-204-16,1 6 45 0,2 5-309 16,5 4 0-16,-3 9 0 0,5 5 0 15,2 11 0-15,-1 7 0 0,3 4 0 16,4 5 0-16,2-3 0 15,2-4 0-15,8-7 0 0,9-9 0 16,5-9 0-16,9-10 0 0,7-10 0 16,3-5-13-16,0-11-223 0,3-8-644 15,-11 6-613-15,-4-5-1136 0</inkml:trace>
  <inkml:trace contextRef="#ctx0" brushRef="#br1" timeOffset="68000.78">26730 4351 6699 0,'0'0'364'0,"-37"-51"-64"15,22 36 256-15,7 8-308 16,4 4-223-16,2 3-25 0,-4 3 0 16,-1 8 0-16,-1 13 0 0,-2 6 0 15,-1 5 0-15,1 2 0 0,6-5 0 16,2-1 0-16,2-4 0 15,6-3 0-15,2-5 0 0,5-5 0 16,1-3 0-16,3-6 0 0,-3-3 0 16,1-2 0-16,-7-4 0 0,0 2 0 15,-4-2 0-15,1 1 0 0,-1-1 0 16,0 2 0-16,-2 1 0 16,0 1 0-16,-2 1 0 0,2 6 0 0,2 5 0 15,2 1 0-15,3 1 0 16,1-1 0-16,2-4-9 0,1 0 9 15,3-3-96-15,1-3-200 0,1 1-68 16,-1-3-549-16,2-1 9 0,-5 0-148 16,1 0-1374-16</inkml:trace>
  <inkml:trace contextRef="#ctx0" brushRef="#br1" timeOffset="68167.13">26966 4655 4698 0,'0'0'1428'0,"0"0"57"16,0 0-921-16,0 0-547 0,0-47-17 15,-2 21 0-15,-3-1 0 0,1-5 0 16,2-2 0-16,2 0 0 0,4 2 0 16,5 5 0-16,5 2 0 0,-4 5 0 15,3 2 0-15,-5 4 0 0,-4 2 0 16,0 5 0-16,-2 2 0 0,0 3 0 16,-2-2 0-16,3 3-561 15,-1 1-2116-15,0 1-985 0</inkml:trace>
  <inkml:trace contextRef="#ctx0" brushRef="#br1" timeOffset="68434.06">27191 4516 5538 0,'41'-2'1029'0,"-4"-8"-389"16,9-8 68-16,-11-2-431 0,-2-4-277 16,-6 0 0-16,-13-1 0 0,-3 2 0 15,-11-3 0-15,-6 2 0 16,-11 3 0-16,-4 3 0 0,-3 10 0 15,-1 6 0-15,-2 7 0 0,-2 13 0 16,-2 7 0-16,0 6 0 0,-2 3 0 16,4 3 0-16,4-1 0 0,11-1 0 15,10-3 0-15,10-2 0 0,14-7 0 16,11-5 0-16,13-5 0 16,8-8 0-16,1-5 0 0,3-5 0 15,0-8-701-15,-15 4-1424 0,-4-7-1785 0</inkml:trace>
  <inkml:trace contextRef="#ctx0" brushRef="#br1" timeOffset="68900.2">28067 3802 2020 0,'0'0'1709'0,"-31"-44"-1225"0,4 19 537 0,-1 5-769 0,-8 0 16 15,-1 2 116-15,-2 3-220 0,-2 3 68 16,1 4 73-16,1 4-145 0,4 4 4 16,6 3 136-16,4 4-236 0,2 4 4 15,7 6-16-15,1 2-44 16,5 4-8-16,4 3 36 0,6 2-28 16,4 4 8-16,6 3 72 0,9 4-64 15,2 5 24-15,8 4 56 0,4 7-44 16,2 6 93-16,0 4-153 15,-6 5 0-15,-6 0 0 0,-9-2 0 16,-4-5 0-16,-3-7 0 0,-7-7 0 16,0-4 0-16,-7-8 0 0,-3-6 0 15,0-8 0-15,-3-9-261 0,-1-11-715 16,4-3-141-16,-5-6-576 0</inkml:trace>
  <inkml:trace contextRef="#ctx0" brushRef="#br1" timeOffset="69050.09">27623 4392 6010 0,'0'0'436'0,"37"-15"77"0,-8 10 263 16,2 3-319-16,-2-2-457 0,0 2 0 15,0-2 0-15,2-3 0 16,4 0 0-16,2-2 0 0,3-3-353 16,-3 1-263-16,-4 1-925 0,-13 3-428 15,-1 3-492-15</inkml:trace>
  <inkml:trace contextRef="#ctx0" brushRef="#br1" timeOffset="69300.47">28086 4286 3973 0,'0'0'1409'0,"0"0"-80"16,0 0-805-16,0 0-28 0,-39 46-35 16,22-23-461-16,5 0 0 0,1 1 0 15,5 2 0-15,4-1 0 0,2 1 0 16,8-3 0-16,7-3 0 16,3-5 0-16,5-2 0 0,4-3 0 0,2-6 0 15,0-4 0-15,0-2 0 16,-2-5 0-16,-2-2 0 0,-3-1 0 15,-3-2 0-15,-3-1 0 16,-1-3 0-16,-5-3 0 0,-1-3 0 0,-1-3 0 16,-6-1 0-16,-2 1 0 0,-2 0 0 15,-6 1 0-15,-1-3 0 16,1 5 0-16,2-1 0 0,4 6 0 16,4 2-333-16,8 0-771 0,0 4 3 15,5-1-244-15</inkml:trace>
  <inkml:trace contextRef="#ctx0" brushRef="#br1" timeOffset="69500.86">28514 3815 6110 0,'0'0'457'0,"0"0"283"0,0 0 116 16,0 0-827-16,-4 40-29 0,0-6 0 15,2 6 0-15,2 3 0 16,0 3 0-16,4 4 0 0,0 5 0 15,0 2 0-15,-4 1 0 0,0-1 0 16,2-5 0-16,0-3 0 0,0-5 0 16,4-6 0-16,-2-12-341 0,1-6-1604 15</inkml:trace>
  <inkml:trace contextRef="#ctx0" brushRef="#br1" timeOffset="70084.03">29304 4300 6290 0,'0'0'1065'0,"0"0"-469"16,0 0-355-16,0 0-241 0,0 0 0 16,-25 51 0-16,16-19 0 0,5 0 0 15,4-5 0-15,6 1 0 16,5-5 0-16,1 1 0 0,3-6 0 15,-1-4 0-15,3-6 0 0,-3-4 0 16,1-4 0-16,-1-5 0 0,1-8 0 16,-1-3 0-16,3-4 0 0,-3-2 0 15,-2 0 0-15,-1 1 0 0,-1 7 0 16,-4 6-93-16,-4 6-31 16,0 2 44-16,1 11-136 0,1 8 132 15,-2 7 64-15,2 5 16 0,2-6 4 16,6-2 8-16,3-5 12 0,1-3-12 15,7-6 164-15,-2-2-24 0,4-6 60 16,0-2-151-16,-3-6-57 0,3-3 0 16,-6-5 0-16,-1 0 0 15,-7-5 0-15,-3-2 0 0,-6-2 0 16,-2-4 0-16,0-1 0 0,-6-6 0 16,0-1 0-16,-1 0 0 0,5 4 0 15,2 5 0-15,0 6 0 0,6 6-317 16,-1 3-247-16,1 6-829 15,-2 3-300-15,0 1-604 0</inkml:trace>
  <inkml:trace contextRef="#ctx0" brushRef="#br1" timeOffset="70233.21">29826 4384 6022 0,'0'0'673'0,"-4"57"-173"15,0-22 476-15,0-4-955 0,0-2-21 16,2 0 0-16,0-6 0 0,2-3 0 15,0-5 0-15,6-6 0 0,2-4-673 16,1-5-1704-16,-1-5-945 0</inkml:trace>
  <inkml:trace contextRef="#ctx0" brushRef="#br1" timeOffset="70383.3">29977 3848 7951 0,'0'0'241'15,"0"0"-241"-15,0 0 0 0,0 0 0 16,-12-34 0-16,12 31 0 0,0 0 0 16,4 1 0-16,6 1-77 0,9-1-1315 15,-4 1-301-15,1 1-1273 0</inkml:trace>
  <inkml:trace contextRef="#ctx0" brushRef="#br1" timeOffset="70617.2">30157 3841 6587 0,'0'0'580'0,"-14"57"84"0,10-20-303 0,2 0-361 15,2 7 0-15,0 4 0 16,4 4 0-16,2 4 0 0,0 0 0 16,0-1 0-16,0 0 0 0,-3-4 0 15,-3-4 0-15,-7-4 0 0,-3-5 0 16,-2-7 0-16,-5-5-105 15,1-9-671-15,-3-6 60 0,-4-7-485 16,-2-4 561-16,5-12-285 0,1 2-1136 16,7-5 381-16</inkml:trace>
  <inkml:trace contextRef="#ctx0" brushRef="#br1" timeOffset="70751.44">30050 4115 2989 0,'0'0'2913'0,"0"0"-2012"0,0 0-169 16,0 0-75-16,0 0-657 0,43 16 0 15,-26 3 0-15,7 0 0 0,7-6 0 16,7-7 0-16,3-3 0 0,5-3 0 16,-1-5 0-16,0-2 0 15,-1-2-737-15,-13-1-1516 0,-4-2-220 0</inkml:trace>
  <inkml:trace contextRef="#ctx0" brushRef="#br1" timeOffset="71034.13">30492 3968 4626 0,'0'0'1188'0,"-43"58"-780"0,16-14 429 16,4 8-393-16,-4 6-112 0,2 1 25 16,3 1-357-16,5-7 0 0,9-4 0 15,8-7 0-15,6-5 0 0,9-9 0 16,-1-7 0-16,5-11 0 16,3-9 0-16,3-9 0 0,2-13 0 15,0-6 0-15,2-7 0 0,-2-1 0 16,2 3 0-16,-2 5 0 0,-3 7 0 15,1 11 0-15,-4 9 0 0,-7 9 0 16,-1 12 0-16,-5 9 0 0,-6 8 0 16,-2 4 0-16,-6 2 0 0,-5 1 0 15,-1 1 0-15,0-2 0 16,-3 0 0-16,-1-1 0 0,5-13-281 16,-1-1-1448-16</inkml:trace>
  <inkml:trace contextRef="#ctx0" brushRef="#br1" timeOffset="71833.35">24954 5659 5786 0,'0'0'700'0,"-16"-50"-155"0,3 19 251 0,-3 6-556 0,-3 2-115 16,-1 7-125-16,-1 8 0 16,0 8 0-16,1 15 0 0,-1 10 0 15,-2 13 0-15,5 7 0 0,3 5 0 16,7 0 0-16,8-2 0 0,2-4 0 16,10-5 0-16,5-8 0 15,6-9 0-15,3-11 0 0,7-11 0 16,1-13 0-16,1-14-485 0,-8 2-1636 15,-3-10-796-15</inkml:trace>
  <inkml:trace contextRef="#ctx0" brushRef="#br1" timeOffset="72017.09">25082 5136 6635 0,'0'0'872'0,"0"0"-364"15,0 0-331-15,-26 46-177 0,15-3 0 16,1 5 0-16,0 7 0 0,3-3 0 15,3 4 0-15,-2 4 0 0,2 4 0 16,2 0 0-16,2-1 0 16,0-5 0-16,4-5 0 0,6-8 0 15,3-9-557-15,3-11-1220 0,-5-8 40 16,3-13-492-16</inkml:trace>
  <inkml:trace contextRef="#ctx0" brushRef="#br1" timeOffset="72267.28">25155 5904 3109 0,'0'0'2005'0,"0"0"-1037"0,45-17 389 16,-18-4-717-16,0-6-527 0,2-3-113 16,-4-3 0-16,-5 0 0 0,-3 0 0 15,-7 0 0-15,-3 3 0 0,-7 2 0 16,-7 2 0-16,-3 6 0 16,-9 9 0-16,-1 7 0 0,-3 5 0 15,-2 12 0-15,-4 9 0 0,-2 8 0 16,2 7 0-16,2 5 0 0,9-2 0 15,10-2 0-15,8-5 0 0,12-6 0 16,17-8 0-16,10-8 0 16,13-10 0-16,8-6 0 0,8-9 0 15,0-4 0-15,-14 3-1165 0,-4-3-1216 0</inkml:trace>
  <inkml:trace contextRef="#ctx0" brushRef="#br1" timeOffset="72734.12">25901 5310 1140 0,'0'0'2149'0,"29"-39"-1449"0,-21 19 261 0,-6 4-221 16,-2 2-84-16,-10 0 225 0,-2 0-385 16,-7-1-184-16,-6-1-155 0,-4-2-157 15,-2 0 0-15,0-1 0 16,2 6 0-16,4 5 0 0,3 3 0 15,3 5 0-15,1 7 0 0,1 8 0 16,0 5 0-16,-1 5 0 0,1 7 0 16,1 4 0-16,3 4 0 0,5 4 0 15,2 3 0-15,6 1 0 0,10 1 0 16,7 0 0-16,10-1 0 16,4-2 0-16,0 1 0 0,-2-2 0 0,-5-3 0 15,-5-1 0-15,-5-4 0 16,-7-4 0-16,-3-4 0 0,-4-2 0 15,-4-6 0-15,0-6 0 0,-3-5 0 16,3-8-345-16,-2-2-551 16,2 0-305-16,-9-14-4261 0</inkml:trace>
  <inkml:trace contextRef="#ctx0" brushRef="#br1" timeOffset="72884.25">25452 5723 7135 0,'0'0'584'0,"0"0"-184"0,38 2-327 15,-3-2-73-15,10-1 0 0,3-8 0 16,4-1 0-16,1-4 0 0,5-3 0 16,0-3 0-16,2-2 0 0,-4 0-841 15,-17 4-1204-15,-6 3-936 0</inkml:trace>
  <inkml:trace contextRef="#ctx0" brushRef="#br1" timeOffset="73016.98">26035 5577 4814 0,'0'0'1344'0,"-37"45"-531"16,19-16 408-16,3-1-1221 0,3 4 0 15,1-3 0-15,5-1 0 16,2 0 0-16,4-4 0 0,0-1 0 16,4-3 0-16,2-6 0 0,-2-5 0 15,1-4-77-15,-1-5-1788 0,2-6-544 0</inkml:trace>
  <inkml:trace contextRef="#ctx0" brushRef="#br1" timeOffset="73150.71">26108 5177 7035 0,'0'0'388'0,"0"0"72"0,0 0-151 16,0 0-309-16,0 0 0 0,0 0-29 15,0 0-631-15,-17 35-172 0,17-8-1542 16,2 0-647-16</inkml:trace>
  <inkml:trace contextRef="#ctx0" brushRef="#br1" timeOffset="73367.42">26149 5814 3701 0,'0'0'3070'0,"-2"38"-2442"0,2-28 64 16,0-8-591-16,0-2-101 16,0-4 0-16,0-10 0 0,0-13 0 15,0-9 0-15,6-4 0 0,2-3 0 16,3 9 0-16,1 4 0 0,-1 10 0 16,-5 8 0-16,-2 10 0 15,0 2 0-15,-2 3 0 0,4 13 0 16,-2 12 0-16,-2 7 0 0,1 5 0 15,-3 0 0-15,0 0 0 0,0-3 0 16,0-3 0-16,2-5 0 0,0-4 0 16,4-5 0-16,0-9-265 0,0-4-2720 15</inkml:trace>
  <inkml:trace contextRef="#ctx0" brushRef="#br1" timeOffset="73533.57">26438 5685 8192 0,'0'0'0'0,"-20"42"0"16,5-7 0-16,1 1 0 16,-1 2 0-16,5-2 0 0,2-3 0 15,6-3 0-15,2-8 0 0,6-2 0 16,4-5 0-16,3-7-329 0,-3-4-1104 16,-2-5-676-16</inkml:trace>
  <inkml:trace contextRef="#ctx0" brushRef="#br1" timeOffset="73667.69">26585 5293 7963 0,'-8'-47'160'0,"-2"21"-91"0,-9 3-69 15,-4 15 0-15,-4 5 0 0,-2 0 0 16,5 3 0-16,3 0 0 16,9-1-1670-16,1-3-2211 0</inkml:trace>
  <inkml:trace contextRef="#ctx0" brushRef="#br1" timeOffset="74000.81">26780 5250 5910 0,'0'0'821'0,"0"0"-113"0,-38-30-68 16,34 30-527-16,0 7-113 0,-2 16 0 15,0 18 0-15,2 11 0 0,4 11 0 16,4 1 0-16,2-1 0 0,0 2 0 15,2-2 0-15,-1 1 0 0,-5 0 0 16,-2-6 0-16,-5-3 0 16,-3-8 0-16,-4-8 0 0,1-14-1097 15,1-7-1280-15</inkml:trace>
  <inkml:trace contextRef="#ctx0" brushRef="#br1" timeOffset="74150.7">26612 5725 6887 0,'0'0'1048'16,"48"-22"-791"-16,-19 12-257 0,-3 2 0 16,-1-3 0-16,0 3 0 0,0-3 0 15,0-1 0-15,-1 1 0 0,3 1 0 16,2 1 0-16,-8 2-537 0,-2 1-3001 16</inkml:trace>
  <inkml:trace contextRef="#ctx0" brushRef="#br1" timeOffset="74284.13">27019 5783 6262 0,'0'0'865'16,"-22"63"-229"-16,7-24-207 0,-1-3-429 15,-1-1 0-15,3-5 0 0,5-7 0 16,3-9 0-16,6-7 0 0,2-8-497 16,4-6-1100-16,5-13-4349 0</inkml:trace>
  <inkml:trace contextRef="#ctx0" brushRef="#br1" timeOffset="74417.34">27181 5374 3769 0,'0'0'3734'15,"0"0"-3666"-15,-40 4 64 0,34 7-132 16,2 7-184-16,4 1-516 16,4 2-1201-16,4-5 136 0,3 0-1248 0</inkml:trace>
  <inkml:trace contextRef="#ctx0" brushRef="#br1" timeOffset="74683.31">27224 5735 6807 0,'0'0'540'15,"-41"21"-20"-15,16-5-195 0,2 3-325 16,-4 5 0-16,4 3 0 0,3 1 0 16,5-2 0-16,9-3 0 15,8-3 0-15,11-6 0 0,7-7 0 16,7-5 0-16,6-4 0 0,4-9 0 15,-1-4 0-15,-1-8 0 0,-6-1 0 16,-5-3 0-16,-3 1 0 0,-8 0 0 16,-5 0 0-16,-8 1 0 0,-4 0 0 15,-7 4 0-15,-1-3 0 0,-3 5-173 16,5 4-291-16,2 4 52 0,4 6 280 16,2 4-701-16,2 1 41 15,0 5-929-15,0-1 305 0,8 5-221 0</inkml:trace>
  <inkml:trace contextRef="#ctx0" brushRef="#br1" timeOffset="74933.95">27427 5852 3117 0,'2'36'1240'0,"-2"0"493"0,0 3-656 15,-2-8-353-15,-3-4-423 0,3-4-301 16,2-7 0-16,0-6 0 16,0-4 0-16,2-5 0 0,0-1 0 15,3 0 0-15,1-10 0 0,10-10 0 16,5-9 0-16,4-6 0 0,0-3 0 15,2 3 0-15,1 4 0 0,-3 5 0 16,-4 8 0-16,-9 7 0 0,-5 6 0 16,-5 3 0-16,-2 2 0 0,0 4 0 15,-5 10 0-15,1 8 0 0,-2 3 0 16,4 3 0-16,2-4 0 0,4-5 0 16,4-1 0-16,3-3-405 0,1-7-1272 15,-1-2-88-15,-1-6-516 0</inkml:trace>
  <inkml:trace contextRef="#ctx0" brushRef="#br1" timeOffset="75233.31">28146 5798 6362 0,'0'0'733'16,"-8"-47"-361"-16,-7 28 353 15,-5 11-725-15,-5 4 0 0,-4 5 0 16,-2 7 0-16,-4 6 0 0,6 3 0 15,2 4 0-15,6 0 0 0,9 0 0 16,8 2 0-16,4-3 0 0,8-1 0 16,8-1 0-16,5-4 0 0,6 1 0 15,2-3 0-15,2-2 0 0,0 0 0 16,0 0 0-16,-4 1 0 16,-4-2 0-16,-9 1 0 0,-4 0 0 15,-10 3 0-15,-4 1 0 0,-14 2 0 16,-9 2 0-16,-11-3 0 0,-3-2 0 15,-4-2 0-15,3-5 0 0,5-3 0 16,10-4-297-16,9-4-1112 16,7-7-523-16</inkml:trace>
  <inkml:trace contextRef="#ctx0" brushRef="#br1" timeOffset="75817.28">28981 5877 5250 0,'0'0'564'0,"6"-39"485"0,-6 16-369 0,0 3-224 0,-8-2-263 15,-7 3-193-15,-3 2 0 0,-3 5 0 16,-6 6 0-16,0 6 0 0,1 8 0 16,-1 8 0-16,4 5 0 0,2 5 0 15,5 3 0-15,1-1 0 0,7 2 0 16,8-3 0-16,2-2 0 0,13-3 0 16,5-3 0-16,7-4 0 15,6-7 0-15,2-3 0 0,3-5 0 16,-3-1 0-16,-2-6 0 0,-4-4 0 15,-7-1 0-15,-5-3 0 0,-7-1 0 16,-1-3 0-16,-7 0 0 16,-2-2 0-16,0-3 0 0,-4-2 0 15,-1 1 0-15,1-5 0 0,-2 1 0 16,2-1 0-16,4 1 0 0,-2 2 0 16,0 5 0-16,0 4 0 15,2 7-333-15,0 5-175 0,0 5-160 16,0 1-113-16,2 3-387 0,2 5-1810 0</inkml:trace>
  <inkml:trace contextRef="#ctx0" brushRef="#br1" timeOffset="76183.58">29527 5448 1972 0,'-4'-41'4242'0,"-1"1"-3629"0,-1-6 15 0,-4 4 109 0,-2 3-737 15,-7 1 0-15,-4 3 0 0,-4 4 0 16,0 5 0-16,1 9 0 0,3 8 0 16,2 6 0-16,1 8 0 0,1 8 0 15,0 6 0-15,-1 5 0 16,1 4 0-16,2 2 0 0,3 4 0 15,6 5 0-15,6 5 0 0,6 3 0 16,10 5 0-16,5 3 0 0,8 2 0 16,2 6 0-16,0 1 0 0,-5 3 0 15,-1 3 0-15,-6-3 0 0,-9-5 0 16,-2-6 0-16,-6-10 0 16,0-9 0-16,-4-7 0 0,-4-7 0 15,-3-9-1357-15,5-7-56 0,-2-7-652 0</inkml:trace>
  <inkml:trace contextRef="#ctx0" brushRef="#br1" timeOffset="76317.28">29210 5877 7599 0,'0'0'593'0,"0"0"-593"16,0 0 0-16,44-24 0 0,-5 16 0 16,11 1 0-16,-1 1 0 15,1 1 0-15,0 0 0 0,3-1 0 16,-13 1 0-16,-1-1-1493 0</inkml:trace>
  <inkml:trace contextRef="#ctx0" brushRef="#br1" timeOffset="77284.09">30223 6137 2072 0,'0'0'2394'0,"0"0"-1914"0,0 0 320 16,0 0-296-16,-10 33-204 0,20-34 193 15,13-14-101-15,8-9-8 0,4-11-11 16,5-8-373-16,-1-3 0 0,0-8 0 15,2-5 0-15,-1-4 0 0,-7-4 0 16,-4-4 0-16,-7-4 0 0,-7-1 0 16,-7-3 0-16,-8-2 0 0,0 5 0 15,-8 5 0-15,0 13 0 0,-7 13 0 16,-3 11 0-16,-5 14 0 16,-4 11 0-16,2 9 0 0,-2 12 0 0,-2 14 0 15,2 12 0-15,-4 13 0 16,-2 13 0-16,-2 11 0 0,0 8 0 15,8 6 0-15,9 3 0 0,14 2 0 16,8-4 0-16,12-5 0 16,9-8 0-16,6-12 0 0,4-10 0 15,0-9 0-15,2-11 0 0,-1-10 0 16,1-10 0-16,-10-7-2250 16,-5-8-1011-16</inkml:trace>
  <inkml:trace contextRef="#ctx0" brushRef="#br1" timeOffset="77767.27">30854 6159 5114 0,'0'0'696'0,"0"-35"49"0,12 25 147 0,1 5-428 0,1 5-183 15,3 4-281-15,1 8 0 0,1 6 0 16,2 8 0-16,-3 5 0 0,-1 5 0 15,-3 5 0-15,-6 0 0 0,-3 4 0 16,-8-2 0-16,-5 0 0 16,-4-1 0-16,-7-6 0 0,-1-4 0 15,-5-7 0-15,4-7-25 0,7-10-1115 16,1-8-273-16</inkml:trace>
  <inkml:trace contextRef="#ctx0" brushRef="#br1" timeOffset="78216.49">31424 5227 3665 0,'0'0'1917'0,"-10"36"-1265"16,6 2 73-16,-2 14-197 0,-1 8-88 16,1 4-175-16,-4 6-265 15,0 5 0-15,-1 2 0 0,3-1 0 16,-2 2 0-16,3-6 0 0,-1-4 0 16,2-10 0-16,4-13 0 15,0-8 0-15,0-11 0 0,2-11 0 16,0-9 0-16,2-6 0 0,2-5 0 15,8-16 0-15,7-14 0 0,6-9 0 16,4-9 0-16,-4 3 0 0,1 12 0 16,-1 4 0-16,-4 15 0 0,-5 12 0 15,-7 8 0-15,-1 14 0 0,-2 6 0 16,0 11 0-16,1 5 0 0,-3 3 0 16,-2 1 0-16,2 0 0 0,0-1 0 15,2-1 0-15,3-5 0 16,3-5 0-16,2-5 0 0,5-9 0 15,-5-6-1445-15,-1-8-3702 0</inkml:trace>
  <inkml:trace contextRef="#ctx0" brushRef="#br1" timeOffset="79299.87">25194 6952 6342 0,'0'0'993'0,"0"0"-329"0,-50 1-471 0,34-3-193 0,-3 0 0 16,-3 1 0-16,-1 0 0 0,2 1 0 15,-2 9 0-15,3 7 0 16,-1 9 0-16,2 9 0 0,1 9 0 16,3 2 0-16,7 0 0 0,8-4 0 15,6-5 0-15,13-10 0 16,4-8 0-16,8-12 0 0,6-11 0 16,6-14 0-16,5-11-105 0,-11 2-1520 15,0-8-592-15</inkml:trace>
  <inkml:trace contextRef="#ctx0" brushRef="#br1" timeOffset="79500.92">25246 6372 7051 0,'-19'37'1076'16,"9"-1"-1011"-16,-3 12-65 15,3 3 0-15,2 2 0 0,0 5 0 16,-1 4 0-16,3 7 0 0,2 4 0 15,2 3 0-15,2 0 0 16,6-5 0-16,4-11 0 0,5-12 0 16,6-11 0-16,7-22-241 0,-3-5-1720 15,2-13-704-15</inkml:trace>
  <inkml:trace contextRef="#ctx0" brushRef="#br1" timeOffset="79650">25517 6957 4874 0,'0'0'2941'0,"-25"33"-2564"16,12-8-377-16,3 5 0 0,-2 4 0 16,3 0 0-16,3-1 0 0,4-7 0 15,2-5 0-15,4-7 0 0,4-11 0 16,1-2-597-16,-3-3-1208 0</inkml:trace>
  <inkml:trace contextRef="#ctx0" brushRef="#br1" timeOffset="79784.09">25564 6522 6563 0,'0'0'936'15,"0"0"-564"-15,0 0-51 0,-37 39-321 16,29-11 0-16,1 5-637 16,7-7-496-16,0-2-603 0</inkml:trace>
  <inkml:trace contextRef="#ctx0" brushRef="#br1" timeOffset="80183.37">25603 7288 5974 0,'0'0'709'0,"0"0"75"0,0 0-59 15,0 0-725-15,0 0 0 16,0 0 0-16,17-62 0 0,-9 14 0 16,5-1 0-16,-1 2 0 0,5 1 0 15,1 6 0-15,-1 5 0 0,-1 13 0 16,-5 8 0-16,-5 7 0 0,-2 6 0 15,-4 3 0-15,2 10 0 16,-2 10 0-16,0 7 0 0,0 6 0 16,-2 0 0-16,-2-2 0 0,0-1 0 15,2-2 0-15,2-2 0 0,0-7 0 16,0-3 0-16,4-8 0 0,0-4 0 16,2-2 0-16,4-4 0 15,3-8 0-15,1-7 0 0,5-6 0 16,1-9 0-16,7-3 0 0,4-8 0 15,2 0 0-15,0 2 0 0,-4 9 0 16,-4 8 0-16,-10 9 0 0,-7 8 0 16,-4 5 0-16,-2 3 0 0,0 9 0 15,0 9 0-15,0 9 0 0,0 4 0 16,1-1 0-16,-3-1 0 16,0-2 0-16,0-4 0 0,0 0 0 15,-5-4 0-15,1 1 0 0,2-9-933 16,-2-2-2513-16</inkml:trace>
  <inkml:trace contextRef="#ctx0" brushRef="#br1" timeOffset="80967.25">26211 7139 4462 0,'0'0'824'0,"35"-24"493"0,-16 4-773 0,-1-5-236 0,-1-2-12 15,2-2-148-15,-5 1-44 0,-2-2 64 16,-5 1-164-16,-5 0 13 0,-4 0-17 15,-7-1 0-15,-5 1 0 0,-5 4 0 16,-3 7 0-16,-3 10 0 0,2 11 0 16,-4 17 0-16,2 14 0 0,-4 11 0 15,5 7 0-15,1 3 0 0,6 5 0 16,9-3 0-16,8-3 0 16,6-9 0-16,13-7 0 0,6-11 0 15,10-9 0-15,4-7 0 0,4-10 0 16,3-6 0-16,-1-9 0 15,1-4 0-15,-9-4 0 0,-6-5 0 0,-8 4 0 16,-9 0 0-16,-3 8 0 16,-7 4 0-16,-4 7 0 0,0 2 0 15,0 2 0-15,-2 5 0 0,-2 7 0 16,-3 6 0-16,-1 3 0 16,2 3 0-16,0-8 0 0,2 1 0 15,-1-5 0-15,3-5 0 0,0-1 0 16,2-5 0-16,0-1 0 0,0 0 0 15,0-5 0-15,2-8 0 0,7-12 0 16,1-7 0-16,2-5 0 0,7-3 0 16,0 2 0-16,-1 5 0 0,-1 5 0 15,-3 9 0-15,-5 7 0 0,-5 8 0 16,0 3 0-16,0 2 0 16,-2 8 0-16,4 8 0 0,-4 7 0 15,0 5 0-15,-2 4 0 0,0-4 0 16,2 2 0-16,0-3 0 0,7-5 0 15,3-3-609-15,1-4-760 16,1-7-492-16</inkml:trace>
  <inkml:trace contextRef="#ctx0" brushRef="#br1" timeOffset="81300.96">27079 7006 6567 0,'0'0'696'0,"-35"-41"233"0,14 30-929 0,-3 4 0 0,-5 6 0 16,-4 1 0-16,0 6 0 0,-1 2 0 16,8 3 0-16,1 2 0 0,6-1 0 15,5 0 0-15,5 2 0 0,5 0 0 16,4-1 0-16,9 1 0 16,9-1 0-16,7-1 0 0,8-4 0 15,6-2 0-15,7 1 0 0,3-2 0 16,-3 3 0-16,-3 1 0 0,-5-1 0 15,-12 0 0-15,-9 4 0 0,-7 0 0 16,-10 2 0-16,-4 0 0 16,-8 1 0-16,-7 0 0 0,-6-1 0 15,-4-1 0-15,-6-2 0 0,-2-4 0 16,-2-1 0-16,2-3 0 0,4-2 0 16,4-1 0-16,8-4 0 15,8-2-813-15,7 0-356 0,4-3-2104 0</inkml:trace>
  <inkml:trace contextRef="#ctx0" brushRef="#br1" timeOffset="81466.94">27319 6967 5242 0,'0'0'1973'16,"0"0"-1157"-16,0 0-655 16,-21 51-161-16,5-16 0 0,-1 4 0 15,1 0 0-15,3-6 0 0,1-4 0 16,6-5 0-16,4-6 0 0,2-6 0 15,10-5 0-15,5-7-685 0,-5 0-824 16,4-8-3805-16</inkml:trace>
  <inkml:trace contextRef="#ctx0" brushRef="#br1" timeOffset="81600.86">27408 6642 7471 0,'0'0'384'0,"0"0"-356"0,0 0 268 15,0 0-296-15,0 0-392 0,0 0-1377 16,0 0-244-16,0 0-1456 0</inkml:trace>
  <inkml:trace contextRef="#ctx0" brushRef="#br1" timeOffset="81883.56">27561 7000 5182 0,'0'0'2549'0,"0"0"-2101"0,-35-7-435 15,16 6-13-15,1 2 0 0,-1 6 0 16,-2 6 0-16,3 2 0 0,1 2 0 16,5 2 0-16,3 4 0 15,3-2 0-15,6 2 0 0,0-5 0 16,9-2 0-16,1-3 0 16,4-4 0-16,3-4 0 0,-1-5 0 0,-1-1 0 15,1-6 0-15,-3-5 0 16,-1-3 0-16,1-5 0 0,-3-3 0 15,0-3 0-15,-3-2 0 0,-1-1 0 16,-4 0 0-16,-2 0 0 0,-4 5 0 16,-5 4 0-16,1 7 0 0,0 6-1457 15,4 2-800-15</inkml:trace>
  <inkml:trace contextRef="#ctx0" brushRef="#br1" timeOffset="82183.33">27642 7070 7279 0,'-13'35'768'16,"3"-1"-623"-16,2 3-145 0,1-13 0 15,5-4 0-15,2-11 0 0,2-2 0 16,5-3 0-16,3-8 0 16,2-6 0-16,9-12 0 0,0-5 0 15,3-6 0-15,1-4 0 0,2-1 0 16,0 1 0-16,-2 2 0 0,0 0 0 15,-3 6 0-15,-1 4 0 0,-7 8 0 16,-5 9 0-16,-3 5 0 0,-2 6 0 16,-4 11 0-16,0 11 0 0,0 12 0 15,-8 3 0-15,2 2 0 0,-1-6 0 16,7-4 0-16,0-5 0 16,11-6 0-16,3-7 0 0,7-4-637 15,0-9-1188-15,-3-1-164 0,1-4-1112 0</inkml:trace>
  <inkml:trace contextRef="#ctx0" brushRef="#br1" timeOffset="82516.86">28233 6914 4630 0,'0'0'2245'16,"0"0"-1449"-16,0 0-275 0,-37-34-521 0,14 25 0 15,-4 2 0-15,0 4 0 16,4 5 0-16,-4 6 0 0,5 5 0 15,-3 5 0-15,6 1 0 0,7 1 0 16,4 2 0-16,6 1 0 0,6-2 0 16,12 2 0-16,5-3 0 0,10 0 0 15,6 1 0-15,0-1 0 0,7 1 0 16,-5-1 0-16,0 0 0 16,-4 1 0-16,-6 0 0 0,-4 1 0 15,-10 0 0-15,-7-1 0 0,-8 1 0 16,-10 0 0-16,-7-3 0 0,-4-3 0 15,-6-2 0-15,1-5 0 0,-1-5 0 16,0-3 0-16,-2-1 0 16,2 0 0-16,0-3 0 0,2 2 0 15,7 1 0-15,3 4-1513 0,3-2-1077 16</inkml:trace>
  <inkml:trace contextRef="#ctx0" brushRef="#br1" timeOffset="83000.6">28719 7471 7111 0,'0'0'676'0,"0"0"-676"0,0 0-52 0,0 0-1285 15,0 0-2408-15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1-29T18:39:55.430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5176 17796 3205 0,'0'0'1613'0,"0"0"380"0,0 0-1061 16,0 0-483-16,0 0-449 0,0 0 0 15,0 0 0-15,0 0 0 16,-19 9 0-16,19 16 0 0,3 13 0 15,5 6 0-15,0 1 0 0,2-2 0 16,-3-4 0-16,-1-3 0 0,-2-2 0 16,0-3 0-16,-4-5 0 0,2-8 0 15,-2-7-45-15,0-5-807 0,0-5-1329 16,0-2-388-16</inkml:trace>
  <inkml:trace contextRef="#ctx0" brushRef="#br0" timeOffset="232.98">4771 17804 5698 0,'0'0'808'16,"0"0"-243"-16,0 0 375 0,0 0-759 15,0 0-181-15,54-41 0 16,-13 26 0-16,9 1 0 0,1 3 0 15,1 3 0-15,0 1 0 0,-3 5 0 16,-1 2 0-16,-3 3 0 0,-8 6 0 16,1 1 0-16,-14 0-141 0,-3-1-3372 0</inkml:trace>
  <inkml:trace contextRef="#ctx0" brushRef="#br0" timeOffset="949.75">5860 17894 5966 0,'0'0'488'0,"0"0"-123"0,0 0 487 0,0 0-512 16,42 7-159-16,-18-8-181 0,3-3 0 15,0-1 0-15,-4-3 0 16,2 4 0-16,-3-2 0 0,-3 1-877 15,-9 3-436-15,-3-3-572 0</inkml:trace>
  <inkml:trace contextRef="#ctx0" brushRef="#br0" timeOffset="1116.2">5840 18011 4053 0,'0'0'1897'16,"35"-10"-528"-16,-8 5-573 0,-3 3-719 16,5 2-77-16,0 1 0 15,4 1 0-15,-2 0-65 0,-10-1-1439 16,6-3-1486-16</inkml:trace>
  <inkml:trace contextRef="#ctx0" brushRef="#br0" timeOffset="1600.11">4614 17483 6534 0,'0'0'321'0,"-35"-5"-129"0,12 7 352 0,-2 9-416 0,-2 2-104 16,5 2-24-16,3 2 0 0,2-4 0 15,7 4 0-15,0-5-112 0,4-4-124 16,1-2-300-16,3-3-69 0,2-1-263 16,-2-1-2201-16</inkml:trace>
  <inkml:trace contextRef="#ctx0" brushRef="#br0" timeOffset="1916.2">4459 17734 5034 0,'-17'39'184'0,"7"-8"-32"0,2 7 44 15,4 0 112-15,-1 2-72 0,5 4 40 16,5 0-260-16,-3-3-4 0,2-3-4 16,6-3-4-16,0-3-8 0,-3-4-52 15,1-1-100-15,-2-2-20 16,-6-2-176-16,-6 1 196 0,-4-2 156 15,-1-2 24-15,-5-2 100 0,5-5 108 16,3-5 276-16,2-3-231 0,2-3-53 16,2-2-36-16,2 1-164 15,0-1-4-15,6 0 8 0,15-3-24 16,12-4 120-16,8 2 100 0,2 0-224 16,3 1 0-16,-11-4-368 0,2-1-184 15,-10-1-629-15,0-7-3849 0</inkml:trace>
  <inkml:trace contextRef="#ctx0" brushRef="#br0" timeOffset="2533.04">5364 17363 3589 0,'0'0'740'0,"0"0"205"0,0 0-661 0,0 0 268 0,0 0 185 15,0 0-425-15,37 26 28 0,-20-13 64 16,-7 3-280-16,3-1-8 0,1-2-67 16,1 1-49-16,1-1 0 0,1-2 0 15,3-2 0-15,-3 0 0 16,1-2 0-16,-5 0 0 0,-3-3 0 15,1 0 0-15,-7 3 0 0,2 6 0 16,-4 5-57-16,2 7-31 0,-4 4 44 16,0 3-48-16,0 3-48 15,0 4 16-15,0 2-132 0,0-5 60 16,0-1 92-16,4 0 32 0,-2-2 36 16,2 4 36-16,3-2 0 0,1-2 4 15,-2-2-4-15,-2-3 76 16,-2 1-8-16,2 0 40 0,-4 1 8 15,0 0-112-15,0 1 28 0,-4 1 148 16,4-2-16-16,-2-3-32 0,2-2 100 16,0-5-139-16,-4-3-93 0,-2-3 0 15,0-3 0-15,-9-3 0 0,-5-3 0 16,-14-3 0-16,-5-1 0 0,-4-1 0 16,-5-2 0-16,7 2 0 0,-7 0-457 15,13 0-1516-15,-4 1-1512 0</inkml:trace>
  <inkml:trace contextRef="#ctx0" brushRef="#br0" timeOffset="5849.85">18273 5560 3377 0,'0'0'2721'0,"0"0"-2020"0,0 0 27 0,0 0-63 15,0 0-665-15,0 0 0 16,0 0 0-16,0 0 0 0,0 0 0 15,0 62 0-15,0-17 0 0,0 5 0 16,-4 3 0-16,2 2 0 0,-2 4 0 16,-2 2 0-16,0 1 0 15,-5-1 0-15,-3-2 0 0,3-4 0 16,1-4 0-16,4-6 0 0,2-9 0 16,4-7 0-16,8-9 0 0,4-8 0 15,15-7 0-15,4-6 0 0,11-9 0 16,1-6 0-16,3-5 0 0,-3-2 0 15,-6 0 0-15,-6 2 0 16,-10 1 0-16,-5 3 0 0,-5 4-1654 16,-11 1-2035-16</inkml:trace>
  <inkml:trace contextRef="#ctx0" brushRef="#br0" timeOffset="6299.58">18776 6084 6530 0,'0'0'577'0,"0"0"423"0,-29-52-915 0,14 34-85 0,-3 2 0 16,-3 1 0-16,2 3 0 0,3 7 0 15,8 3 0-15,-1 6 0 16,7 18 0-16,-2 10 0 0,4 12 0 15,0 7 0-15,0 1 0 0,4 1 0 16,2-2 0-16,5-6 0 0,5-9 0 16,5-11 0-16,2-10 0 15,6-11 0-15,0-7 0 0,-3-10 0 16,-1-8 0-16,0-8 0 0,-6-4 0 16,-7-3 0-16,-6-2 0 0,-6-3 0 15,-6-4 0-15,-4-7 0 0,-3-10 0 16,1 11-1085-16,0-5-2461 0</inkml:trace>
  <inkml:trace contextRef="#ctx0" brushRef="#br0" timeOffset="6517.01">18995 5433 6807 0,'0'0'1252'15,"-17"34"-1119"-15,11-1-133 0,0 14 0 16,2 8 0-16,4 2 0 15,10 4 0-15,5 8 0 0,1 5 0 16,1 5 0-16,-1 1 0 0,-1 1 0 16,-9-6 0-16,-2-4 0 15,-4-4 0-15,0-11 0 0,-6-7 0 16,-3-15 0-16,-1-21-1517 0,2-10-424 16,-5-11-1241-16</inkml:trace>
  <inkml:trace contextRef="#ctx0" brushRef="#br0" timeOffset="6649.53">18873 6082 7291 0,'0'0'876'0,"45"-18"-851"16,-12 12-25-16,0 2 0 0,3 0 0 15,-3 1 0-15,0 1 0 0,0 0 0 16,-6 0 0-16,4 0 0 0,-11 1-617 16,-3-3-2172-16</inkml:trace>
  <inkml:trace contextRef="#ctx0" brushRef="#br0" timeOffset="7099.65">19507 6007 3601 0,'0'0'2601'0,"0"0"-1204"16,-37-34-804-16,12 27-593 0,-1 1 0 15,-8 2 0-15,-1 2 0 16,8 2 0-16,1 2 0 0,7 3 0 15,7 4 0-15,5 3 0 0,3 5 0 16,6 4 0-16,11 2 0 0,3 0 0 16,7 1 0-16,8-1 0 0,10-1 0 15,3 0 0-15,5 1 0 16,-1-3 0-16,-9 0 0 0,-8-1 0 16,-8-1 0-16,-13 2 0 0,-6-2 0 15,-8 4 0-15,-12 1 0 0,-5 0 0 16,-10-1 0-16,-8-3 0 0,-3-6 0 15,-1-6 0-15,4-7 0 16,10-7 0-16,4-8 0 0,13-1-1173 16,3-4-1192-16</inkml:trace>
  <inkml:trace contextRef="#ctx0" brushRef="#br0" timeOffset="7533.18">20407 6116 3333 0,'0'0'2629'0,"0"0"-1404"0,-31-26-220 16,8 17-1005-16,-6-1 0 0,-4 2 0 16,2 2 0-16,4 6 0 0,0 1 0 15,6 7 0-15,1 5 0 0,7 6 0 16,1 8 0-16,4 4 0 0,6 6 0 16,2-2 0-16,10-2 0 15,9-3 0-15,3-8 0 0,16-9 0 16,-1-8 0-16,6-5 0 0,-4-9 0 15,3-5 0-15,-11-4 0 0,-6-2 0 16,-9-2 0-16,-10-1 0 0,-6 1 0 16,-8 0 0-16,-9 2 0 15,-5-2 0-15,-5 0 0 0,-2 0 0 16,2 2 0-16,4 1 0 0,9 2 0 16,12 1 0-16,8 0-1117 0,0 3-256 15,11-2-640-15</inkml:trace>
  <inkml:trace contextRef="#ctx0" brushRef="#br0" timeOffset="7833.29">20884 5447 6963 0,'-41'-36'816'16,"8"7"-403"-16,-9-1-413 0,7 6 0 15,2 2 0-15,8 5 0 0,9 5 0 16,5 5 0-16,7 3 0 15,4 4 0-15,-2 0 0 0,-2 11 0 16,-6 14 0-16,-7 10 0 0,5 12 0 16,-7 2 0-16,7 1 0 0,2 3 0 15,3 2 0-15,7 5 0 16,13 2 0-16,3 1 0 0,5 2 0 16,6 0 0-16,0-1 0 0,-3-2 0 15,1-3 0-15,-8-5 0 0,-7-5 0 16,-6-4 0-16,-4-5 0 0,-8-5 0 15,-2-6 0-15,-1-6 0 16,-5-12-273-16,5-6-783 0,-3-8-2850 0</inkml:trace>
  <inkml:trace contextRef="#ctx0" brushRef="#br0" timeOffset="7966.16">20539 6142 7015 0,'0'0'500'15,"0"0"177"-15,0 0-677 0,52-17 0 16,-11 12 0-16,0 1 0 0,-4 1 0 15,-6-3 0-15,0-1 0 0,1-3 0 16,1-10 0-16,-11 3-1333 0,3-7-4166 16</inkml:trace>
  <inkml:trace contextRef="#ctx0" brushRef="#br0" timeOffset="8749.04">21562 6072 7671 0,'0'0'216'0,"0"0"89"16,0 0-305-16,-12 74 0 0,-3-19 0 15,1 5 0-15,-1-1 0 0,7-11 0 16,4-8 0-16,4-6 0 0,0-9 0 16,6-10 0-16,4-6 0 0,5-9 0 15,1-15-237-15,3-1-1568 16,-4-13-980-16</inkml:trace>
  <inkml:trace contextRef="#ctx0" brushRef="#br0" timeOffset="8850.04">21515 5610 2313 0,'0'0'104'0,"0"0"-104"0,0 0-228 0</inkml:trace>
  <inkml:trace contextRef="#ctx0" brushRef="#br0" timeOffset="9316.16">21688 6278 7295 0,'0'0'828'0,"0"50"-759"15,0-25-69-15,-6 0 0 0,2-5 0 16,2-2 0-16,-2-7 0 0,0-4 0 16,4-2 0-16,0-5 0 0,0 0 0 15,0-5 0-15,4-13 0 16,8-18 0-16,5-9 0 0,7-8 0 15,1-2 0-15,2 5 0 0,-2 3 0 16,-2 12 0-16,-7 11 0 0,-5 12 0 16,-11 9 0-16,0 4 0 0,0 12 0 15,0 12 0-15,-3 8 0 16,-1 10 0-16,4 1 0 0,0-2 0 16,2-2 0-16,3-3 0 0,5-4 0 15,0-7 0-15,3-3 0 0,-1-7 0 16,-6-6 0-16,0-5-2034 0,-1-9-1263 15</inkml:trace>
  <inkml:trace contextRef="#ctx0" brushRef="#br0" timeOffset="9533.27">22060 5495 5214 0,'0'0'900'0,"0"0"-247"0,0 0 139 15,0 0-159-15,7 61-633 16,-7-12 0-16,-5 13 0 0,-1 7 0 16,4 2 0-16,-2 3 0 0,0 3 0 15,4-3 0-15,-2-2 0 16,0-4 0-16,-4-5 0 0,1-5 0 16,-1-5 0-16,0-10 0 0,0-9-285 15,2-15-1360-15,-7-12-4397 0</inkml:trace>
  <inkml:trace contextRef="#ctx0" brushRef="#br0" timeOffset="9666.93">21907 6153 7199 0,'0'0'993'0,"0"0"-993"15,48-44 0-15,-19 31 0 0,2 1 0 16,0 0 0-16,0 4 0 0,0 1 0 16,-2 2 0-16,0 0 0 0,0-1 0 15,-11 1-1517-15,-1-5-2117 0</inkml:trace>
  <inkml:trace contextRef="#ctx0" brushRef="#br0" timeOffset="10200">22261 6256 5130 0,'0'0'652'0,"0"0"197"0,0 0-397 16,0 0 0-16,27 39 124 0,-7-32-495 16,3-4-81-16,2-6 0 0,4-7 0 15,0-5 0-15,-2-5 0 0,-5-5 0 16,-3 0 0-16,0-1 0 0,-7 2 0 15,-6 3 0-15,-6 2 0 16,-2 2 0-16,-12 3 0 0,-1 5 0 16,-8 4 0-16,-1 5 0 0,-3 12 0 15,0 8 0-15,2 8 0 0,4 4 0 16,3 4 0-16,3 3 0 0,9 0 0 16,6-1 0-16,4-4 0 0,15-5 0 15,6-6 0-15,10-7-185 16,8-6-331-16,5-6 4 0,-1-4-17 0,-12-2-643 15,-1-4-749-15</inkml:trace>
  <inkml:trace contextRef="#ctx0" brushRef="#br0" timeOffset="10366.07">22742 6458 6839 0,'0'0'1000'16,"0"0"-647"-16,0 0-353 0,0 0 0 15,-12-37 0-15,8 7 0 0,2-5 0 16,-2-4 0-16,4 4 0 0,0 4 0 15,2 7 0-15,0 6 0 16,-2 6 0-16,0 5 0 0,0 3 0 16,0 1 0-16,0-1 0 0,2 0 0 15,0 0 0-15,2 0-1225 0,6 4-3902 0</inkml:trace>
  <inkml:trace contextRef="#ctx0" brushRef="#br0" timeOffset="10901.06">22912 6246 6534 0,'0'0'705'15,"-6"40"-273"-15,0-12 89 0,1 1-521 16,3 0 0-16,2-4 0 0,0-1 0 15,7-5 0-15,1-3 0 16,-4-6 0-16,2-4 0 0,-2-3 0 16,0-3 0-16,5-1 0 0,1-8 0 15,5-12 0-15,-3-5 0 0,2-6 0 16,-3-1 0-16,-1-1 0 0,-4 1 0 16,3 4 0-16,-3 8 0 0,0 10 0 15,-2 8 0-15,-2 3 0 16,2 12 0-16,2 11 0 0,-1 9 0 0,-5 4 0 15,4 0 0-15,-4-4 0 16,0-2 0-16,0-4 0 0,0-7 0 16,2-5 0-16,0-5 0 0,0-7 0 15,-2-1 0-15,6-1 0 16,0-8 0-16,9-11 0 0,1-9 0 16,3-7 0-16,4-1 0 0,-1 2 0 15,1 0 0-15,-2 5 0 0,-3 8 0 16,-5 9 0-16,-5 7 0 15,-4 5 0-15,5 12 0 0,-1 10 0 16,0 10 0-16,2 9 0 0,-1 3 0 16,-1 1 0-16,-2 0 0 0,0-5 0 15,1-5 0-15,1-5 0 0,0-6 0 16,-4-7 0-16,2-9 0 0,-4-4-1309 16,-2-8-2385-16</inkml:trace>
  <inkml:trace contextRef="#ctx0" brushRef="#br0" timeOffset="11499.48">23454 6434 3073 0,'0'0'2905'0,"0"0"-1888"0,0 0-253 0,0 0-331 0,0 0-433 15,57-3 0-15,-28-16 0 16,0-7 0-16,4-6 0 0,-8 0 0 16,0-3 0-16,-2 0 0 0,-7 1 0 15,-3 2 0-15,-9 1 0 0,-4 5 0 16,-2 4 0-16,-11 5 0 0,-7 11 0 16,-9 6 0-16,-4 12 0 0,-9 11 0 15,7 7 0-15,-2 9 0 16,2 7 0-16,6 3 0 0,8 3 0 0,11-1 0 15,8-5 0-15,8-4 0 16,17-8 0-16,6-7 0 0,12-8 0 16,7-10 0-16,5-9 0 0,5-7-417 15,2-11-671-15,-14 5-145 16,-3-4-140-16</inkml:trace>
  <inkml:trace contextRef="#ctx0" brushRef="#br0" timeOffset="11683.07">23960 6350 3225 0,'0'0'788'0,"-14"-37"513"15,3 15-277-15,1 3-315 0,-5 1 415 16,1 5-1103-16,-3 4-21 0,1 9 0 16,-1 9 0-16,-3 11 0 0,1 11 0 15,-2 7 0-15,5 4 0 0,5-1 0 16,5-4 0-16,6-1 0 0,9-5 0 16,3-8 0-16,7-6 0 15,3-13 0-15,5-8 0 0,2-15-169 16,-2-13-1332-16,-8 1-271 0,-1-5-1146 0</inkml:trace>
  <inkml:trace contextRef="#ctx0" brushRef="#br0" timeOffset="11849.03">24001 5738 6703 0,'-10'-36'408'16,"2"18"636"-16,-1 11-1007 0,1 19-37 16,-2 12 0-16,-3 13 0 0,3 8 0 15,2 5 0-15,0 5 0 0,3 6 0 16,5 2 0-16,0 1 0 15,3 0 0-15,1-3 0 0,2-1 0 16,2-6 0-16,5-9-445 0,3-12-1516 16,-1-9 416-16,1-11-696 0</inkml:trace>
  <inkml:trace contextRef="#ctx0" brushRef="#br0" timeOffset="11982.88">24127 6357 5070 0,'0'0'1829'0,"0"0"-725"0,0 0-915 15,0 0-189-15,0 0 0 16,-43 53 0-16,33-22 0 0,-1-4 0 15,11-7 0-15,0-2 0 0,7-8 0 16,-3-3 0-16,6-5 0 0,-2-2 0 16,-2-7 0-16,1-11-437 0,-3 3-1192 15,-2-7-4405-15</inkml:trace>
  <inkml:trace contextRef="#ctx0" brushRef="#br0" timeOffset="12116.44">24140 5948 6883 0,'0'0'572'0,"0"0"165"0,0 0-737 15,0 0 0-15,0 0 0 0,0 0 0 16,0 0 0-16,-8 60 0 16,16-27-333-16,6 0-547 0,5-4-809 15,-5-7 52-15,-1 1-780 0</inkml:trace>
  <inkml:trace contextRef="#ctx0" brushRef="#br0" timeOffset="12383.38">24326 6329 5526 0,'0'0'1341'16,"0"0"-16"-16,0 0-1325 0,0 0 0 15,-39-43 0-15,20 28 0 0,-2 5 0 16,5 6 0-16,1 4 0 0,3 3 0 16,2 13 0-16,-1 6 0 0,5 9 0 15,0 7 0-15,6-1 0 16,0-1 0-16,10-4 0 0,1-6 0 16,7-5 0-16,3-8 0 0,-3-7 0 15,7-6 0-15,-4-6 0 0,0-8 0 16,-5-4 0-16,-1-4 0 0,-3-3 0 15,-4-1 0-15,-2-2 0 16,-1 3 0-16,-1 0 0 0,-2 6 0 16,4 6 0-16,-6 7 0 0,2 9 0 15,0 17 0-15,-2 8 0 0,4 5 0 16,2 0-413-16,-1-13-864 0,3-6-2156 0</inkml:trace>
  <inkml:trace contextRef="#ctx0" brushRef="#br0" timeOffset="12616.28">24619 5591 7527 0,'0'0'665'0,"0"0"-665"16,0 0 0-16,-16 51 0 0,10 1 0 15,-1 15 0-15,5 11 0 0,2 0 0 16,2 7 0-16,5 0 0 0,-1-5 0 15,2-5 0-15,-2-9 0 16,1-7 0-16,-5-6 0 0,-2-11 0 16,0-8 0-16,-9-10 0 0,-1-13 0 15,-4-10-1181-15,-1-4-280 0,3-8-3917 0</inkml:trace>
  <inkml:trace contextRef="#ctx0" brushRef="#br0" timeOffset="12750.07">24400 6332 6434 0,'0'0'577'0,"0"0"-129"0,38-26 196 15,-5 12-555-15,6-1-89 16,4 0 0-16,1 0 0 0,-5 3 0 16,-2 3 0-16,-10 4 0 15,-10 3 0-15,-7 2-357 0,-6 5-663 16,-2-1-517-16,-2 4-3545 0</inkml:trace>
  <inkml:trace contextRef="#ctx0" brushRef="#br0" timeOffset="12983.21">24741 6412 5390 0,'0'0'1457'16,"36"-6"-565"-16,-14-5-439 0,-3-6-453 16,-1-4 0-16,-1-2 0 0,-7-6 0 15,-3-1 0-15,-5-3 0 0,-4-3 0 16,-9 2 0-16,-5 2 0 0,-1 9 0 16,-1 11 0-16,-1 12 0 0,0 18 0 15,-1 13 0-15,1 14 0 16,2 11 0-16,3 7 0 0,6 1 0 15,8-3 0-15,4-7 0 0,12-7 0 16,11-14 0-16,6-8 0 0,11-9 0 16,7-12 0-16,7-4 0 0,-10-4-705 15,4-9-2841-15</inkml:trace>
  <inkml:trace contextRef="#ctx0" brushRef="#br0" timeOffset="13616.34">25754 6096 1844 0,'0'0'3706'0,"0"0"-1957"0,0 0-917 0,0 0-771 0,0 0-61 0,0 0 0 0,4 43 0 15,5 2 0-15,3 6 0 0,5 6 0 16,-1-3 0-16,3 4 0 16,-5-2 0-16,1-2 0 0,-5-3 0 0,0-5 0 15,-1-8 0-15,-1-9 0 16,-4-12 0-16,2-9 0 0,0-8 0 16,5-14 0-16,3-12 0 0,3-13 0 15,-1-9 0-15,-3-5 0 0,-1-3 0 16,-2-3 0-16,1 3 0 0,-1 7 0 15,3 11 0-15,-3 11 0 16,0 9 0-16,-2 7 0 0,-3 4 0 16,1 3-457-16,0 2-127 0,4-1-917 15,-1 0-124-15,3 1-884 0</inkml:trace>
  <inkml:trace contextRef="#ctx0" brushRef="#br0" timeOffset="14049.97">26358 6233 4574 0,'0'0'1644'0,"0"0"-1083"0,-17-49-181 16,5 30 12-16,0 2-168 0,-3 1 4 15,-4 4-39-15,1 6-189 16,-1 6 0-16,1 10 0 0,1 8 0 16,-2 7 0-16,3 8 0 0,1 6 0 15,3 4 0-15,4-1 0 0,4 0 0 16,4-4 0-16,6-6 0 0,6-2 0 15,5-7 0-15,6-6 0 16,-1-5 0-16,7-7 0 0,-2-5 0 16,4-4 0-16,-2-7 0 0,0-2 0 15,-6 0 0-15,-1 2 0 0,-3 3-257 16,0 4-299-16,-1 3 116 0,-1 3-161 16,-1 4 385-16,-1 2 52 0,-1-1 148 15,-1 0 8-15,-1-2 8 16,-4-1 156-16,-1-2 16 0,-3-1 12 15,-4-1 289-15,0-1-57 0,-2-6 176 16,-5-6-327-16,-3-5-265 0,-2-3 0 16,-3-5 0-16,5-3 0 0,0-2 0 15,5 1 0-15,3 2 0 16,2 6 0-16,9 2 0 0,-3 4 0 16,4 0 0-16,0 3 0 0,3 1 0 15,1 0 0-15,5 1 0 0,-2 0-933 16,-3 2-484-16,-2 2-4145 0</inkml:trace>
  <inkml:trace contextRef="#ctx0" brushRef="#br0" timeOffset="14199.19">26740 6175 7427 0,'0'0'765'0,"-6"61"-765"0,0-21 0 0,0 3 0 0,-5 1 0 16,5-2 0-16,0-3 0 0,4-6 0 15,2-10 0-15,4-6 0 16,2-9 0-16,-2-7 0 0,5-3 0 15,3-15-1429-15,-2 0-412 0,1-14-576 0</inkml:trace>
  <inkml:trace contextRef="#ctx0" brushRef="#br0" timeOffset="14299.36">26796 5907 3133 0,'0'-58'4502'0,"0"22"-3945"0,0 8-557 16,0 22 0-16,-6 6 0 0,0 0 0 15,-3 4 0-15,3 6 0 0,2-1 0 16,4 0-1617-16</inkml:trace>
  <inkml:trace contextRef="#ctx0" brushRef="#br0" timeOffset="14799.84">27168 6352 5262 0,'0'0'1505'16,"-45"-49"-1165"-16,20 25 36 0,4 5 84 16,3 6-228-16,1 5-215 0,1 7-17 15,1 4 0-15,-1 9 0 0,3 9 0 16,-1 4 0-16,3 4 0 0,3 5 0 16,6-2 0-16,2-1 0 15,4-6 0-15,9-4 0 0,7-8 0 16,3-7 0-16,4-6 0 0,0-2 0 15,2-8 0-15,-5 0 0 0,1-2 0 16,-6 3 0-16,-5 5 0 0,-3 4 0 16,-5 7 0-16,-2 11 0 15,0 7 0-15,0 6 0 0,-2-1 0 16,0-7 0-16,5-4 0 0,1-6 0 16,6-7 0-16,1-6 0 0,1-13 0 15,5-13-553-15,-2 1-1676 0,-5-7-888 16</inkml:trace>
  <inkml:trace contextRef="#ctx0" brushRef="#br0" timeOffset="15099.73">27458 5673 6947 0,'0'0'972'16,"-25"48"-699"-16,6-5-273 0,1 12 0 15,-3 7 0-15,2 8 0 16,5 4 0-16,3 2 0 0,5 2 0 15,4 0 0-15,2 2 0 0,2-1 0 16,7-7 0-16,3-6 0 0,4-13 0 16,3-16 0-16,6-14 0 15,4-15 0-15,2-11 0 0,0-16 0 16,-6-12 0-16,-7-6 0 0,-9-3 0 16,-9-1 0-16,-13 0 0 0,-8 6 0 15,-5 7 0-15,-5 13 0 0,-3 11 0 16,-1 6 0-16,4 8 0 0,7 1 0 15,3-3 0-15,8-2 0 16,7-4 0-16,4-2 0 0,2 0-1477 16,6-9-1037-16</inkml:trace>
  <inkml:trace contextRef="#ctx0" brushRef="#br0" timeOffset="15483.08">27668 5986 7319 0,'-16'34'724'16,"1"9"-575"-16,-1 11-149 0,1 1 0 16,5 1 0-16,4-1 0 0,6-2 0 15,2-1 0-15,6-4 0 16,5 0 0-16,1-7 0 0,1-3 0 16,-3-10 0-16,0-5 0 0,-1-9 0 15,-5-7 0-15,-2-4-513 0,0-6-167 16,4-9 384-16,5-9-1 0,1-3 217 15,1 3 80-15,-1 3 297 16,1 9-65-16,-1 1 52 0,3-2 404 16,1-2-323-16,1-2-365 0,2-4 0 15,-1-4 0-15,1-1 0 0,-2-5 0 16,-5-1 0-16,-2-3 0 0,-5-4 0 16,-5 1 0-16,-2 4 0 0,-7 8 0 15,-1 7 0-15,-4 9 0 16,-1 7 0-16,-5 9 0 0,-5 9 0 15,-2 11 0-15,-2 5 0 0,1 6 0 16,1 4 0-16,6 0 0 0,9 0 0 16,10-4 0-16,8-3-801 0,6-10-664 15,9-8-2333-15</inkml:trace>
  <inkml:trace contextRef="#ctx0" brushRef="#br0" timeOffset="15766.28">28301 6288 6863 0,'0'0'1329'0,"-41"-43"-1329"0,10 29 0 16,0 9 0-16,-2 6 0 0,-5 8 0 15,-1 4 0-15,2 3 0 0,6 0 0 16,4-2 0-16,12-1 0 0,9 1 0 16,6-1 0-16,11 2 0 0,13 0 0 15,9-2 0-15,9 0 0 16,3 1 0-16,3 2 0 0,-1-1 0 15,-5 4 0-15,-5-2 0 0,-8-1 0 16,-11 2 0-16,-9-2 0 0,-9 0 0 16,-11 0 0-16,-5 1 0 15,-11 1 0-15,-8-4 0 0,-4-2 0 16,-1-3 0-16,-1-5 0 0,4-4 0 16,8-1-325-16,4-5-2972 0</inkml:trace>
  <inkml:trace contextRef="#ctx0" brushRef="#br0" timeOffset="16366.06">29184 6171 1324 0,'0'0'3346'0,"0"0"-2078"0,0 0 105 0,0 0-885 0,0 42-144 0,-7 6-295 16,1 10-49-16,-2 1 0 15,4-7 0-15,2-3 0 0,2-6 0 16,0-6 0-16,0-7 0 0,0-7 0 0,0-8 0 15,0-8 0-15,0-5 0 16,0-2 0-16,0-7 0 0,0-13 0 16,6-13 0-16,6-11 0 0,3-3 0 15,5 1 0-15,1 8 0 16,4 7 0-16,-2 7 0 0,-5 12 0 16,-3 9 0-16,-5 10 0 0,-4 11 0 15,-2 11 0-15,-4 7 0 16,0 6 0-16,0 2 0 0,0 0 0 0,0-5 0 15,5-4 0-15,1-7 0 16,2-7 0-16,-2-6 0 0,5-5 0 16,-3-7 0-16,0-3-489 0,-2-3-2084 15,1-8-1105-15</inkml:trace>
  <inkml:trace contextRef="#ctx0" brushRef="#br0" timeOffset="16616.97">29432 6567 6338 0,'0'0'909'15,"41"-35"36"-15,-10 7-945 0,2-2 0 16,0-2 0-16,-2-5 0 0,-6 2 0 16,-6-1 0-16,-7 1 0 0,-8 4 0 15,-4 5 0-15,-2 9 0 16,-8 5 0-16,-5 12 0 0,-5 12 0 16,-5 10 0-16,-2 11 0 0,2 7 0 15,2 3 0-15,7 4 0 0,8-1 0 16,5-2 0-16,8-6 0 0,9-9 0 15,9-7 0-15,6-8 0 16,2-6 0-16,4-4 0 0,0-5 0 16,-2-7 0-16,-4-7-501 0,-2-2-1156 15,-8 1-192-15,-5-3-600 0</inkml:trace>
  <inkml:trace contextRef="#ctx0" brushRef="#br0" timeOffset="16916.12">29847 6402 6875 0,'0'0'1136'0,"0"0"-955"16,0 0-181-16,0 0 0 0,0 0 0 15,0 0 0-15,0 0 0 16,52-9 0-16,-23-4 0 0,4-3 0 16,-6-3 0-16,-9 4 0 0,-3-1 0 15,-7 1 0-15,-6-2 0 0,-2 0 0 16,-4-1 0-16,-8 2 0 0,-3 2 0 15,-3 7 0-15,-3 7 0 16,-2 9 0-16,-6 10 0 0,-2 10 0 16,0 6 0-16,0 5 0 0,2 3 0 15,11 1 0-15,7 1 0 0,11-6 0 16,9-6 0-16,13-5 0 0,11-9 0 16,7-7 0-16,3-10-385 15,5-7-972-15,-15-2-95 0,2-6-309 0</inkml:trace>
  <inkml:trace contextRef="#ctx0" brushRef="#br0" timeOffset="17133.14">30312 6284 6687 0,'0'0'1052'16,"-8"-46"-648"-16,-4 26-355 0,-3 8-49 16,-1 4 0-16,-3 8 0 0,0 8 0 15,-3 8 0-15,-1 11 0 0,-2 6 0 16,2 6 0-16,5 1 0 0,3 2 0 15,7-1 0-15,8-3 0 16,8-6 0-16,9-7 0 0,6-10 0 16,5-8 0-16,6-7 0 0,-1-12 0 15,-2-9 0-15,2-9-53 0,-6-6-1584 16,-7 7-27-16,-1-5-381 0</inkml:trace>
  <inkml:trace contextRef="#ctx0" brushRef="#br0" timeOffset="17299.22">30378 5907 5722 0,'0'0'1793'0,"-14"-35"-1116"0,10 29-677 16,2 6 0-16,0 8 0 0,-5 14 0 16,-1 20 0-16,-2 12 0 0,0 10 0 15,-3 4 0-15,1-1 0 16,-1 3 0-16,-1 3 0 0,6-2 0 16,1-4 0-16,9-9 0 0,9-10 0 15,7-11 0-15,7-12 0 0,4-9-1129 16,-4-9-284-16,-2-9-3289 0</inkml:trace>
  <inkml:trace contextRef="#ctx0" brushRef="#br0" timeOffset="17549.14">30546 6532 6895 0,'0'0'464'0,"0"0"200"0,0 0-495 16,0 0-169-16,45-39 0 15,-16 14 0-15,2-5 0 0,-2 0 0 16,-8-2 0-16,-5-1 0 0,-5 1 0 15,-9 1 0-15,-2 4 0 0,-6 7 0 16,-9 9 0-16,-3 9 0 0,-5 7 0 16,-6 15 0-16,-2 10 0 0,2 9 0 15,0 7 0-15,4 0 0 0,11 0 0 16,7-5 0-16,7-7 0 16,15-6 0-16,10-7 0 0,4-6 0 15,8-4 0-15,0-10-1025 0,-4-2 28 16,-8-6-175-16,-2-4-2002 0</inkml:trace>
  <inkml:trace contextRef="#ctx0" brushRef="#br0" timeOffset="17766.16">30879 6391 7131 0,'0'0'956'0,"4"-35"-851"0,-4 20-105 16,-8 4 0-16,-1-1 0 15,-3 3 0-15,-1 5 0 0,-1 4 0 16,-5 12 0-16,-1 9 0 0,-1 7 0 15,0 6 0-15,7 5 0 0,8-3 0 16,6-1 0-16,8-5 0 0,6-5 0 16,7-6 0-16,2-7 0 0,0-6 0 15,1-6 0-15,1-9 0 16,0-7 0-16,0-5 0 0,-2-6-849 16,-5 5-104-16,-3-3-1784 0</inkml:trace>
  <inkml:trace contextRef="#ctx0" brushRef="#br0" timeOffset="17932.41">30994 5836 7515 0,'0'0'677'0,"0"0"-677"0,-6 61 0 15,2-10 0-15,0 9 0 0,-6 3 0 16,-1 2 0-16,1 0 0 0,2 0 0 16,1-5 0-16,7-4 0 0,5-5 0 15,3-5 0-15,2-6 0 16,3-7-53-16,-5-11-1471 0,2-7-633 0</inkml:trace>
  <inkml:trace contextRef="#ctx0" brushRef="#br0" timeOffset="18266.83">31340 6556 4526 0,'0'0'844'0,"0"0"-228"15,0 0 489-15,8-37-469 0,-6 36-171 16,4 1-465-16,4 11 0 0,9 13 0 15,2 10 0-15,1 11 0 0,-1 5 0 16,-4 0 0-16,1 4 0 0,-7 0 0 16,-7-1 0-16,-8-4 0 0,-17-5 0 15,-10-5 0-15,-2-7 0 16,-4-7 0-16,-3-12 0 0,11-8 0 16,1-10-1633-16</inkml:trace>
  <inkml:trace contextRef="#ctx0" brushRef="#br0" timeOffset="20116.54">17616 7218 2633 0,'2'-34'96'0,"2"0"-76"0,7-1 236 16,-1 8-80-16,0 0 92 0,1 5 368 16,-5 3-227-16,4 7 7 0,-6 4 404 15,-2 5-308-15,0 2-99 0,0-1 303 16,-2 1-248-16,0 1-115 0,0 5-353 16,-2 11 0-16,-6 16 0 0,2 10 0 15,-2 9 0-15,-1 2 0 16,5 2 0-16,0 2 0 0,4 3 0 15,8 4 0-15,1 3 0 0,1-1 0 16,-2 0 0-16,3-4 0 0,-5-5 0 16,4-13 0-16,-4-10 0 15,5-9 0-15,-1-13 0 0,0-8 0 16,7-9 0-16,-3-16 0 0,3-8 0 16,-3-9 0-16,-3-3 0 0,-5-1 0 15,-6 3 0-15,-6 3 0 16,-9 8 0-16,-5 4 0 0,-3 8 0 15,-4 6 0-15,-2 8 0 0,2 3 0 16,6 6 0-16,1 4 0 0,3 0 0 16,7-3 0-16,6 0 0 0,-2-3-1525 15,6-4-288-15,6 0-568 0</inkml:trace>
  <inkml:trace contextRef="#ctx0" brushRef="#br0" timeOffset="20449.23">17928 7502 6170 0,'0'0'965'0,"0"0"92"0,0 0-1057 15,0 0 0-15,-33 48 0 16,19-8 0-16,-3 6 0 0,13-1 0 15,4-6 0-15,8-3 0 0,13-3 0 16,6-6 0-16,8-4 0 0,4-6 0 16,7-6 0-16,-3-9 0 0,3-3 0 15,-7-9 0-15,-8-5 0 0,-4-6 0 16,-11-3 0-16,-5-3 0 0,-9-5 0 16,-2 0 0-16,-2-5 0 15,-5 2 0-15,-3 0 0 0,0 1 0 16,-7 2 0-16,5 1 0 0,-3 0 0 15,1 2-1193-15,8 6-896 0,6-1-1409 16</inkml:trace>
  <inkml:trace contextRef="#ctx0" brushRef="#br0" timeOffset="20650.09">18315 6989 6875 0,'0'0'912'16,"0"0"-507"-16,-27 43-405 15,23-4 0-15,0 10 0 0,4 3 0 16,8 4 0-16,4 2 0 0,5 1 0 16,-3 4 0-16,3 2 0 0,-7 1 0 15,-4-1 0-15,-6-5 0 0,0-4 0 16,-8-9 0-16,0-5 0 0,-5-15-1129 16,3-10-368-16,-4-13-76 0</inkml:trace>
  <inkml:trace contextRef="#ctx0" brushRef="#br0" timeOffset="20749.13">18253 7699 6006 0,'0'0'709'0,"0"0"319"16,-2-45-579-16,18 34-449 0,7-2 0 16,4-2 0-16,4 3 0 0,-4 1 0 15,-3-1 0-15,12-1 0 16,-14 2 0-16,5-3-3502 0</inkml:trace>
  <inkml:trace contextRef="#ctx0" brushRef="#br0" timeOffset="21682.76">19222 7470 4698 0,'0'0'2149'0,"0"0"-1245"0,0 0-463 15,0 0-441-15,-45 22 0 0,30 8 0 16,7 8 0-16,0-1 0 0,8-2 0 16,0 0 0-16,8-3 0 0,0-4 0 15,3-3 0-15,-1-4 0 0,0-2 0 16,1-5 0-16,-3-5 0 15,2-6 0-15,-2-3 0 0,7-3 0 16,1-10 0-16,1-7 0 0,2-5 0 16,-3-1 0-16,-3 1 0 0,-3 2 0 15,-6 11 0-15,0 4 0 16,-2 6 0-16,-2 2 0 0,0 2 0 16,0 11 0-16,0 10 0 0,0 3 0 15,4 1 0-15,3-3 0 16,3-8 0-16,4-4 0 0,3-5 0 15,4-4 0-15,5-6 0 0,3-7 0 16,0-8 0-16,-4-6 0 0,-4-4 0 16,-5-2 0-16,-5-3 0 0,-5 2 0 15,-6 1 0-15,0 0 0 0,-11 1 0 16,5 3 0-16,-8 1 0 0,6 6 0 16,-1 6 0-16,3 5 0 0,2 3 0 15,4 5 0-15,4 1-953 0,2 8-1180 16,0-1 700-16,5 4 109 0</inkml:trace>
  <inkml:trace contextRef="#ctx0" brushRef="#br0" timeOffset="21932.36">19607 7689 6202 0,'0'0'821'16,"39"5"-97"-16,-10-11-279 0,4-8-445 16,4-4 0-16,-2-6 0 0,-2-1 0 15,-2 1 0-15,-8-1 0 16,-8 0 0-16,-7 0 0 0,-6 1 0 15,-2 3 0-15,-4 1 0 0,-9 4 0 16,-1 6 0-16,-5 6 0 0,-1 5 0 16,-5 10 0-16,2 9 0 0,-6 7 0 15,8 6 0-15,3 7 0 0,3 1 0 16,9 0 0-16,6-3 0 0,13-4 0 16,7-7 0-16,7-7 0 0,14-8 0 15,11-7 0-15,2-5 0 0,8-11 0 16,-19-1-1137-16,3-3-1609 0</inkml:trace>
  <inkml:trace contextRef="#ctx0" brushRef="#br0" timeOffset="22350.18">20799 7485 7223 0,'-35'-21'688'0,"-2"8"-407"0,2 3-281 0,6 10 0 16,0 6 0-16,4 12 0 0,2 5 0 16,5 9 0-16,3 7 0 0,5 5 0 15,10 2 0-15,6-2 0 16,11-4 0-16,8-3 0 0,10-12 0 15,6-10 0-15,7-8 0 0,1-7 0 16,7-11 0-16,-2-5 0 0,-7-8 0 16,-5 5-669-16,-15-3-992 0</inkml:trace>
  <inkml:trace contextRef="#ctx0" brushRef="#br0" timeOffset="22716.16">21116 7443 7251 0,'0'0'796'0,"-48"-29"-651"16,23 26-145-16,5 4 0 0,-1 8 0 16,2 9 0-16,1 3 0 0,-1 5 0 15,5 4 0-15,3 0 0 16,5-1 0-16,6-1 0 0,6-6 0 16,9-3 0-16,8-5 0 0,1-4 0 15,5-8 0-15,2-4 0 16,-2-9 0-16,0-3 0 0,-2-4 0 15,-6-1 0-15,-3 0 0 0,-5 1 0 16,-3 3 0-16,-4 3 0 0,-2 5 0 16,1 4 0-16,-5 2 0 0,0 1 0 15,4 4 0-15,-2 6 0 0,6 8 0 16,0 4 0-16,1 2 0 0,-3-2 0 16,4-4 0-16,-4-3 0 0,0 1 0 15,-1-2 0-15,-1-5 0 0,-2 0 0 16,-2-6 0-16,0 0 0 15,2-1-429-15,0-2-399 0,-2-4 179 16,8-5-675-16,-6-1 147 16,7-4 37-16</inkml:trace>
  <inkml:trace contextRef="#ctx0" brushRef="#br0" timeOffset="23349.2">21393 7536 5690 0,'0'0'1561'0,"0"63"-773"0,-2-31-635 0,-3 0-153 16,1-5 0-16,0-3 0 15,2-5 0-15,0-6 0 0,2-6 0 16,0-3 0-16,0-4 0 0,4-3 0 16,9-9 0-16,1-12 0 0,7-8 0 15,-1-4 0-15,-3-2 0 16,-1 6 0-16,-3 1 0 0,-1 4 0 16,3 7 0-16,-5 7 0 0,2 7 0 15,-1 7 0-15,-3 12 0 16,0 10 0-16,1 6 0 0,-3 8 0 15,0 2 0-15,-2 0 0 0,-2-1 0 16,2-3 0-16,3-7 0 0,1-2 0 16,4-7 0-16,-4-6 0 0,3-4-3398 0</inkml:trace>
  <inkml:trace contextRef="#ctx0" brushRef="#br0" timeOffset="24349.32">22517 7574 5514 0,'0'0'820'0,"-37"-27"253"0,12 15-649 0,2 1-192 0,-6 3-103 0,-8 3-129 16,2 5 0-16,-2 6 0 0,0 10 0 16,4 7 0-16,4 7 0 0,4 6 0 15,4 0 0-15,9 2 0 16,6-3 0-16,6-7 0 0,6-7 0 15,8-3 0-15,5-6 0 0,8-7 0 16,2-5 0-16,6-4 0 0,2-5 0 16,-2-8 0-16,-2-2 0 0,-4-1 0 15,-4 0 0-15,-11 1 0 0,1 2 0 16,-9 8 0-16,-6 3 0 0,2 5 0 16,-2 0 0-16,0 1 0 0,0 3 0 15,-2 11 0-15,0 16 0 0,2 7 0 16,4 5 0-16,2 1 0 15,1-5 0-15,-5 1 0 0,-2 2 0 16,-9-1 0-16,-7 0 0 0,-7-1 0 16,-8-3 0-16,-6-4 0 15,2-6 0-15,-2-9 0 0,3-7 0 16,14-9 0-16,3-6 0 0,7-11 0 16,4-11 0-16,4-9 0 0,4-4 0 15,6-3 0-15,6 3 0 16,7 3 0-16,8 8 0 0,0 5 0 15,4 2 0-15,-2 5 0 0,-4 3 0 16,-2 3 0-16,-5-1 0 0,3 0 0 16,2-1 0-16,6-4 0 0,0 2 0 15,2-4 0-15,-2 0 0 0,-4 1-61 16,-4 2-3-16,-7 1 64 0,-3 6 44 16,-7 2-36-16,-2 2 65 0,-2-1-73 15,2-2 0-15,-2-3 0 0,2-2 0 16,-2-1 0-16,-2 0 0 15,3 0 0-15,-3-1 0 0,2 2 0 16,-2 0 0-16,0 0 0 0,-9 4 0 16,-1 0 0-16,-2 5 0 0,-7 4 0 15,-4 7 0-15,3 8 0 16,-3 10 0-16,0 3 0 0,2 5 0 16,5 3 0-16,3 1 0 0,7 0 0 15,6-2 0-15,11-5 0 16,5-4 0-16,11-7 0 0,4-5 0 15,2-7 0-15,4-7 0 0,1-5 0 16,-1-10 0-16,0-4 0 0,-2-9 0 16,-12 4-617-16,-3-4-948 0</inkml:trace>
  <inkml:trace contextRef="#ctx0" brushRef="#br0" timeOffset="24566.41">22939 6995 7183 0,'0'0'900'0,"0"0"-791"0,0 0-109 0,0 0 0 0,23 55 0 16,-15-9 0-16,0 13 0 0,-2 3 0 15,3 1 0-15,-1 3 0 16,4 2 0-16,1-1 0 0,1-2 0 16,-1-5 0-16,-1-3 0 0,0-6 0 15,-3-8 0-15,-7-10 0 16,-2-9 0-16,-2-11 0 0,-9-13-1293 15,1-2-404-15,0-9-612 0</inkml:trace>
  <inkml:trace contextRef="#ctx0" brushRef="#br0" timeOffset="24682.69">22889 7629 6406 0,'0'0'1105'0,"-10"-36"-424"0,20 22-681 16,13 3 0-16,14 1 0 0,9-1 0 16,3-2 0-16,7 0 0 0,0-4 0 15,0 1 0-15,0-6 0 0,-17 5-169 16,-2-6-2820-16</inkml:trace>
  <inkml:trace contextRef="#ctx0" brushRef="#br0" timeOffset="25399.4">24655 7283 3073 0,'0'0'2221'0,"0"0"-1009"15,0 0-139-15,0 0-460 16,0 0-613-16,0 0 0 0,-42 73 0 15,36-21 0-15,6 5 0 0,4 0 0 16,9 2 0-16,-3 1 0 0,2-6 0 16,-1-3 0-16,-5-7 0 0,-2-5 0 15,0-6 0-15,-4-7 0 0,2-8 0 16,-2-7 0-16,0-8 0 0,0-4-921 16,0-3-772-16,-2-14-1108 0</inkml:trace>
  <inkml:trace contextRef="#ctx0" brushRef="#br0" timeOffset="25583.31">24307 7114 7743 0,'0'0'272'0,"-4"38"-95"16,19-17-177-16,11-4 0 0,14-3 0 15,11-4 0-15,11-7 0 16,7-3 0-16,1-2 0 0,4-4 0 15,-3-2 0-15,-9-2 0 0,-7 3 0 16,-9 0-145-16,-17 2-1251 0,-8 1-2578 0</inkml:trace>
  <inkml:trace contextRef="#ctx0" brushRef="#br0" timeOffset="26033.11">24225 6890 2689 0,'0'0'2785'0,"0"0"-1492"0,0 0-485 0,0 0-224 0,-46 6-551 15,19 0-33-15,-8 1 0 16,-8 2 0-16,-3 1 0 0,1 0 0 16,-1-2 0-16,7-2 0 0,6-3 0 15,10 1 0-15,2-3 0 16,11 1 0-16,8 1-265 0,2 2-435 16,6 4-5-16,5 2-919 0,-1-2 363 15,2 0-520-15</inkml:trace>
  <inkml:trace contextRef="#ctx0" brushRef="#br0" timeOffset="26366.31">23929 7167 4610 0,'0'0'424'0,"0"0"272"0,-27 62 153 16,15-20-377-16,1 5-116 0,7 7 220 15,0 5-367-15,2 2-209 0,4 3 0 16,4 2 0-16,3-5 0 15,5 1 0-15,1-5 0 0,-1-3 0 16,0-2 0-16,-5-2 0 0,-3-5 0 16,-6-2 0-16,-6-4 0 15,-3-7 0-15,-1-6 0 0,2-6 0 16,0-8 0-16,3-6 0 0,3-5 0 16,2-1 0-16,0-4 0 0,2-7 0 15,11-6 0-15,5-1 0 16,7 0 0-16,12 4 0 0,13 6 0 15,8 7 0-15,8 2 0 0,2 5 0 16,1 5 0-16,-5-1 0 0,-6 0 0 16,-5-4 0-16,-5-5 0 0,-13-1-1774 15,-2-6-723-15</inkml:trace>
  <inkml:trace contextRef="#ctx0" brushRef="#br0" timeOffset="26982.62">24948 6861 5522 0,'0'0'804'0,"0"0"-259"0,0 0-9 15,0 0-348-15,0 0 52 0,37 6 117 16,-6-2-357-16,4-1 0 0,5 1 0 15,-3 2 0-15,6-3 0 16,7-1 0-16,0-2 0 0,-1 0 0 16,-5-3 0-16,-5 1 0 0,-10 2 0 15,-4 0 0-15,-11 0 0 16,-2 7 0-16,-7 9 0 0,-3 6 0 16,-2 10 0-16,-9 6 0 0,1 6 0 15,-4 6 0-15,3 2 0 0,-3 1 0 16,4 3 0-16,0 2 0 15,1 4 0-15,3 3 0 0,2 4 0 16,2 4 0-16,2 4 0 0,2 0 0 16,7-2 0-16,-1-5 0 0,7-7 0 15,-1-5 0-15,1-7 0 0,-1-7 0 16,3-8 0-16,-5-9 0 0,-6-11 0 16,-3-6 0-16,-5-7 0 0,-9-3 0 15,-13 0 0-15,-22-1 0 16,-14-3 0-16,-16 0 0 0,-11 0 0 15,5 1 0-15,-3-1 0 0,10 3 0 16,16-2 0-16,11-1 0 0,17-2 0 16,15-5-13-16,5 2-1511 15,9-6-649-15</inkml:trace>
  <inkml:trace contextRef="#ctx0" brushRef="#br0" timeOffset="27399.2">26306 7700 5982 0,'0'0'849'0,"0"0"43"0,0 0-423 16,0 0-469-16,-6 46 0 0,-4-7 0 16,-3 5 0-16,5-5 0 0,4-7 0 15,0-4 0-15,4-5 0 0,0-5 0 16,2-5 0-16,0-6 0 0,0-6 0 16,6-2-785-16,-4-5-312 0,11-12-2276 0</inkml:trace>
  <inkml:trace contextRef="#ctx0" brushRef="#br0" timeOffset="27533.17">26428 7342 6819 0,'-10'-42'112'0,"-5"9"672"15,-1 6-307-15,1 14-477 16,3 7 0-16,4 5 0 0,-1 3 0 16,7 10 0-16,2 2-233 0,4 5-827 15,5-6-337-15,3-1-2893 0</inkml:trace>
  <inkml:trace contextRef="#ctx0" brushRef="#br0" timeOffset="27882.8">26817 7380 3761 0,'0'-37'2033'15,"-4"4"-1208"-15,-5-5-93 0,-1 1 72 16,-2-2-767-16,-5 2-37 15,-2 0 0-15,-3 3 0 0,-5 2 0 16,2 5 0-16,-2 4 0 0,2 8 0 16,1 8 0-16,1 5 0 0,-2 5 0 15,0 9 0-15,2 4 0 16,1 7 0-16,1 4 0 0,7 6 0 16,1 5 0-16,11 5 0 0,4 2 0 15,9 7 0-15,11 5 0 16,9 7 0-16,4 5 0 0,5 0 0 15,-3 1 0-15,-4-6 0 0,-8-5 0 16,-7-7 0-16,-5-6 0 0,-7-7 0 16,-6-3 0-16,-4-10 0 0,-9-1 0 15,-1-8 0-15,-7-5-89 0,-1-7-1087 16,-3-3 99-16,6-2-211 0,-2-4-2194 0</inkml:trace>
  <inkml:trace contextRef="#ctx0" brushRef="#br0" timeOffset="27999.72">26453 7913 3809 0,'0'0'2049'0,"0"0"-936"0,-21-38-261 15,21 35-483-15,9-2-369 0,11-2 0 16,15-4 0-16,9-1 0 0,5 0 0 16,3 2 0-16,-2-1 0 15,-1 0 0-15,1-2 0 0,-13 4-1650 16,-2-8-2419-16</inkml:trace>
  <inkml:trace contextRef="#ctx0" brushRef="#br0" timeOffset="28599.49">27735 7657 4494 0,'0'0'1268'0,"0"0"-516"15,0 0-175-15,0 0 43 16,0 0-316-16,0 0-127 0,0 51-177 15,-17-6 0-15,0 1 0 0,7-4 0 16,4-4 0-16,6-2 0 0,0-4 0 16,6-5 0-16,2-6 0 0,7-7 0 15,-1-6 0-15,7-7 0 0,2-5 0 16,0-10 0-16,1-4 0 0,-3-6 0 16,-2 4 0-16,-3-2 0 0,-6 4 0 15,1 5 0-15,-5 2 0 16,-4 6 0-16,0 3 0 0,-2 2 0 15,0 1 0-15,0 10-105 0,2 10 105 16,4 3-20-16,5 2 12 0,3-6 8 16,5-4 12-16,6-6 4 15,1-3 68-15,1-7-63 0,-2-1-21 16,-4-7 0-16,-3-6 0 0,-3-4 0 16,-7-1 0-16,-2-4 0 0,-4 2 0 15,-2-3 0-15,-4 2 0 16,-4-2 0-16,0 2 0 0,0-2 0 15,-1 0 0-15,5 0 0 0,4 4 0 16,0 2 0-16,4 3 0 0,5 3 0 16,3 2-569-16,-4 4-636 0,3-3-2236 0</inkml:trace>
  <inkml:trace contextRef="#ctx0" brushRef="#br0" timeOffset="29116.38">28198 7848 5782 0,'0'0'873'0,"0"0"-225"0,0 0 148 0,0 0-703 0,0 0-93 15,43 15 0-15,-6-15 0 0,11-8 0 16,1-5 0-16,3-5 0 0,0-3 0 16,-7-2 0-16,-6 1 0 15,-12-2 0-15,-8 3 0 0,-11-2 0 16,-6 3 0-16,-8 2 0 0,-8 2 0 16,-13 2 0-16,-8 6 0 0,-7 7 0 15,-7 6 0-15,-3 13 0 16,4 7 0-16,3 7 0 0,10 3 0 15,8 4 0-15,12 2 0 0,13-1 0 16,7 0 0-16,15-3 0 0,13-4 0 16,15-8 0-16,14-7 0 0,10-12 0 15,9-6 0-15,-17-1-717 0,-2-10-3537 0</inkml:trace>
  <inkml:trace contextRef="#ctx0" brushRef="#br0" timeOffset="30183.12">29473 7161 5858 0,'0'0'444'0,"-45"28"-55"0,18-2 259 0,6 8-404 16,7 10 36-16,3 8 49 0,5 8-329 16,6 6 0-16,2 5 0 0,6 4 0 15,3-2 0-15,-1 1 0 16,-2-5 0-16,-6-5 0 0,-2-4 0 15,-2-7 0-15,-4-5 0 0,-2-11 0 16,2-8 0-16,1-12 0 0,1-9 0 16,2-6 0-16,0-2-17 0,2-5-559 15,2-9-92-15,4-11 99 0,1-4-247 16,1-5 652-16,-4-2 164 0,-4 4 112 16,0-1 12-16,-4-3 52 0,-2 1 436 15,0 2-231-15,1 4-17 16,5 4 184-16,5 5-300 0,5 1-3 15,4 1-245-15,5 3 0 0,2-1 0 16,1 5 0-16,1 2 0 0,0 5 0 16,0 1 0-16,-1 3 0 0,1 0 0 15,0 3 0-15,0 2 0 16,1 1 0-16,1 4 0 0,-4-2 0 16,-7 0 0-16,-3 2 0 0,-9-1 0 15,-2 3 0-15,-13 0 0 16,-3 0 0-16,-9 1 0 0,-4 1 0 15,-2 0 0-15,-4 2 0 0,0 0 0 16,2 0 0-16,6 2 0 0,4 1 0 16,6 0 0-16,9 2 0 0,8 0 0 15,2 2 0-15,13-1 0 0,3-1 0 16,7-1 0-16,8-5 0 0,0-4 0 16,4-5 0-16,3-5 0 0,-5-2 0 15,0-8 0-15,-4-1 0 16,-4-5-1089-16,-8 3-468 0,-3-4-808 0</inkml:trace>
  <inkml:trace contextRef="#ctx0" brushRef="#br0" timeOffset="30716.26">29872 7753 6971 0,'0'0'760'0,"0"0"-360"0,0 0-339 0,0 0-61 16,0 0 0-16,-6 63 0 0,6-25 0 16,-4-2 0-16,-3-7 0 0,3-2 0 15,-2-3 0-15,0-5 0 16,2-6 0-16,2-7 0 0,0-1 0 15,0-5 0-15,-1-3 0 0,3-11 0 16,7-12 0-16,5-6 0 0,5-7 0 16,3-1 0-16,1 4 0 0,0 3 0 15,3 2 0-15,-1 6 0 0,-4 9 0 16,-3 7 0-16,-7 7 0 0,-5 2 0 16,0 6 0-16,-2 9 0 0,-2 10 0 15,0 7 0-15,0 5 0 16,0-3 0-16,2-3 0 0,8-4 0 15,3-2 0-15,5-1-357 0,3-4-579 16,2-4-1209-16,-7-7 452 0,-1-2-1172 0</inkml:trace>
  <inkml:trace contextRef="#ctx0" brushRef="#br0" timeOffset="31016.42">30269 7887 4225 0,'0'-45'1513'15,"-2"9"-512"-15,-2 1 387 16,0 11-1323-16,-1 8-65 0,1 6 0 15,-2 7 0-15,-2 3 0 0,-5 7 0 16,-5 7 0-16,-1 6 0 0,5 6 0 16,3 3 0-16,3 2 0 0,8 1 0 15,2-2 0-15,6 0 0 0,5-6 0 16,7-4 0-16,1-7 0 0,4-6 0 16,0-6 0-16,2-3 0 0,-7-9 0 15,1-4 0-15,-4-2 0 16,-5-2 0-16,-6-3 0 0,-2-4 0 15,-4-3 0-15,0-3 0 0,-6-1 0 16,0-3 0-16,2 3 0 0,-2 3 0 16,6 7 0-16,6 5-257 0,4 4-379 15,7 3-241-15,1 4 213 16,5 1-304-16,-2 1-685 0,-5 3-168 0</inkml:trace>
  <inkml:trace contextRef="#ctx0" brushRef="#br0" timeOffset="31366.06">30552 7618 3697 0,'0'0'2181'15,"0"0"-1044"-15,-35 50-253 0,20-23-591 16,1 0-293-16,2 3 0 0,3 0 0 16,3-1 0-16,6 1 0 0,0-3 0 15,8-1 0-15,1-2 0 0,3-4 0 16,2-3 0-16,1-4 0 0,4-6 0 16,1-5 0-16,3-2 0 0,0-9 0 15,-1-2 0-15,1-4 0 16,-4-4 0-16,-1 0 0 0,-3 1 0 15,-5 1 0-15,-4 6 0 0,-4 3 0 16,-2 5 0-16,0 2 0 0,0 1 0 16,0 3 0-16,-4 9 0 15,-4 13 0-15,2 2 0 0,2 4 0 16,4-4 0-16,6-4 0 0,6-4 0 16,11-7 0-16,8-4 0 0,6-8 0 15,7-5 0-15,3-8 0 16,1-6 0-16,-7-5 0 0,-6-3 0 15,-6-2 0-15,-8-5 0 0,-7-1 0 16,-1-4 0-16,-7-4 0 0,-4 0 0 16,-2 2 0-16,0-1 0 0,0 7-481 15,0 10-1176-15,0 2-1020 0</inkml:trace>
  <inkml:trace contextRef="#ctx0" brushRef="#br0" timeOffset="32566.36">18158 8650 2649 0,'0'0'940'0,"-48"-40"-384"0,23 21 253 0,2 6-197 16,-1 4 8-16,7 4 349 0,1 2-417 16,1 3-148-16,5 0-323 0,8 0-81 15,-2 2 0-15,4 0 0 0,10 2 0 16,11 0 0-16,26-2 0 15,17-2 0-15,19-2 0 0,8-4 0 16,-8 2 0-16,-1 0 0 0,-11 3 0 16,-7 1 0-16,-13 2 0 0,-13 5 0 15,-7 5 0-15,-17 1 0 0,-8 8 0 16,-6 4 0-16,-14 6 0 0,-7 9 0 16,-12 4 0-16,-8 4 0 15,-11 4 0-15,-2 0 0 0,-4 3 0 16,-4-1 0-16,-2 2 0 0,6-1 0 15,5-4 0-15,5-2 0 16,9-6 0-16,10-5 0 0,10-6 0 0,13-6 0 16,12-5 0-16,15-3 0 15,10-2 0-15,16-7 0 0,15-4 0 16,13-5 0-16,3-4 0 0,11-4 0 16,-4-4 0-16,-6-2 0 15,-11 0 0-15,-10-2 0 0,-23 3 0 16,-12 3 0-16,-13-3 0 0,-10 3-89 15,-6-1-1015-15,-9 0-445 0</inkml:trace>
  <inkml:trace contextRef="#ctx0" brushRef="#br0" timeOffset="32732.01">18058 8980 8151 0,'0'0'41'0,"46"1"-41"0,-3 0 0 0,15-1 0 15,10 0 0-15,11-1 0 16,6-2 0-16,-7 3 0 0,-3 0 0 16,-7 4 0-16,-6 2 0 0,-19-2-1217 15,-6-2-1737-15</inkml:trace>
  <inkml:trace contextRef="#ctx0" brushRef="#br0" timeOffset="33382.31">19404 8447 3125 0,'0'0'116'0,"27"-42"212"0,-15 21 148 15,1 1-43-15,-3-3-153 0,0 2 40 16,3-3 352-16,-9 2-168 0,4-1 1 16,-6 8 267-16,2 4-372 15,-4 6-139-15,2 3-261 0,-2 2 0 16,0 0 0-16,-6 7 0 0,-14 18 0 16,-13 21 0-16,-13 18 0 15,-1 13 0-15,3 8 0 0,13 3 0 16,0 9 0-16,10 6 0 0,11 4 0 15,4 0 0-15,6-2 0 0,6-6 0 16,9-8 0-16,1-9 0 0,15-16 0 16,2-15 0-16,2-12 0 0,9-13 0 15,-3-7 0-15,-2-10 0 0,-1-9-237 16,-12-5-1396-16,-5-9-852 0</inkml:trace>
  <inkml:trace contextRef="#ctx0" brushRef="#br0" timeOffset="35132.37">19906 8806 1548 0,'0'0'1997'0,"33"-35"-1185"0,-16 18 341 16,-3-1-421-16,-3 1-199 0,3 1 247 16,-3-2-392-16,-3 1-139 15,-4-2-249-15,0 0 0 0,-4-1 0 16,-6-1 0-16,-4-1 0 0,-7 0 0 15,-4 1 0-15,-8 0 0 0,1 3 0 16,-4 3 0-16,-3 1 0 16,8 5 0-16,1 5 0 0,1 4 0 15,4 6 0-15,3 6 0 0,-1 4 0 16,4 6 0-16,-1 3 0 0,6 4 0 16,1 3 0-16,1 4 0 0,8 4 0 15,8 5 0-15,5 1 0 16,7 2 0-16,5 2 0 0,0-2 0 15,0 1 0-15,-5-2 0 0,-3-1 0 16,-9-1 0-16,-6-3 0 0,-2-4 0 16,-4-4 0-16,-4-4 0 0,0-6 0 15,-3-6 0-15,3-7-109 0,0-5-975 16,4-5-25-16,-3-2-444 0</inkml:trace>
  <inkml:trace contextRef="#ctx0" brushRef="#br0" timeOffset="35283.24">19569 9179 6146 0,'0'0'849'0,"0"0"171"0,0 0-843 16,0 0-177-16,38-18 0 0,5 10 0 15,19-5 0-15,2-2 0 0,-2-3 0 16,2 0 0-16,-2-4 0 0,0-1 0 16,-4-2-529-16,-14 5-1480 15,-9-5-280-15</inkml:trace>
  <inkml:trace contextRef="#ctx0" brushRef="#br0" timeOffset="35533.1">20144 8347 5378 0,'0'0'588'0,"0"0"469"16,0 0-585-16,0 0-216 15,0 0 185-15,0 0-441 0,48 63 0 16,-19-22 0-16,0 11 0 0,8 7 0 15,4 8 0-15,5 10 0 0,-3 4 0 16,-6 2 0-16,-6-1 0 16,-14-3 0-16,-17-5 0 0,-9-1 0 15,-15-7 0-15,-14-4 0 0,-7-5 0 16,-3-8 0-16,1-9 0 16,1-10 0-16,3-7 0 0,4-12 0 15,14-4-117-15,4-6-1932 0</inkml:trace>
  <inkml:trace contextRef="#ctx0" brushRef="#br0" timeOffset="37431.89">21105 8838 2621 0,'0'0'2233'0,"0"0"-621"0,0 0-831 0,0 0-53 0,0 0-511 16,0 0-217-16,0 0 0 15,0 0 0-15,0 0 0 0,0 0 0 16,0-3-353-16,7 12-1248 0,-3 3-660 0</inkml:trace>
  <inkml:trace contextRef="#ctx0" brushRef="#br0" timeOffset="37566.26">21112 9261 6066 0,'0'0'1609'15,"0"0"-1092"-15,0 0-517 0,0 0 0 16,0 0 0-16,0 0 0 0,0 0 0 15,2-36-977-15,4 21-1436 0</inkml:trace>
  <inkml:trace contextRef="#ctx0" brushRef="#br0" timeOffset="38149.41">22093 8952 5426 0,'0'0'856'0,"0"0"437"16,0 0-817-16,0 0-356 15,-8 73-99-15,6-22-21 0,-2 8 0 16,2-2 0-16,2-7 0 0,-2-2 0 15,2-3 0-15,-4-3 0 0,0-4 0 16,-1-7 0-16,-1-7 0 16,0-8 0-16,2-7 0 0,4-6 0 15,-2-3 0-15,2-7 0 0,2-16 0 16,12-16 0-16,5-9 0 0,4-8 0 16,4-1 0-16,-3 2 0 15,1 2 0-15,0 5 0 0,-4 12 0 0,-5 10 0 16,-6 12 0-16,1 10 0 15,-9 4 0-15,2 13 0 0,0 16 0 16,-2 8 0-16,0 9 0 0,-2 3 0 16,0-2 0-16,4-2 0 0,3-3 0 15,1-2 0-15,6-6 0 0,5-7 0 16,0-6 0-16,5-7 0 0,1-11-1477 16,-6-3-728-16,-1-7-1813 0</inkml:trace>
  <inkml:trace contextRef="#ctx0" brushRef="#br0" timeOffset="38482.04">22728 9128 6595 0,'0'0'588'0,"-27"-44"-28"16,11 27-111-16,-3 7-449 0,5 2 0 16,-5 7 0-16,2 2 0 0,-1 9 0 15,-1 7 0-15,1 2 0 16,1 6 0-16,3 2 0 0,3 4 0 15,5-2 0-15,4 2 0 0,2-2 0 16,8-4 0-16,7-5 0 0,1-6 0 16,13-7 0-16,0-7 0 0,2-4 0 15,-4-7 0-15,2-7 0 0,-6 0 0 16,-9-2 0-16,-6 1 0 0,-6 0 0 16,-4-1 0-16,-6 2 0 15,-4 0 0-15,-5 0 0 0,1-1 0 16,-5-4 0-16,9 0 0 0,-3-4 0 15,9 4 0-15,6 1 0 16,4 6 0-16,13 4-529 0,3 2-35 16,9 6 80-16,0 4-1113 0,-6 0 36 15,0 3-996-15</inkml:trace>
  <inkml:trace contextRef="#ctx0" brushRef="#br0" timeOffset="38666.19">22833 9306 5230 0,'0'0'908'0,"-4"34"321"15,4-21-701-15,0-8-256 0,0 0-247 16,0-5-25-16,0 0 0 0,2-5 0 16,0-8 0-16,0-12 0 0,7-7 0 15,-1-7 0-15,0-5 0 0,7 4 0 16,1 0 0-16,5 3 0 0,0 6 0 16,-3 6 0-16,1 3 0 15,-3 3 0-15,-1 5-405 0,-1 1-1224 0</inkml:trace>
  <inkml:trace contextRef="#ctx0" brushRef="#br0" timeOffset="39299.67">23141 9088 4666 0,'5'33'1060'0,"-1"-1"125"0,-4 8-453 16,0-1-336-16,-4-3-243 0,-1-3-153 15,1-1 0-15,-2-4 0 0,-2-6 0 16,6-3 0-16,0-7 0 0,0-5 0 16,2-5 0-16,0-2 0 0,0-1 0 15,4-11 0-15,6-13 0 0,5-8 0 16,3-5 0-16,-1-2 0 15,-3 1 0-15,3 0 0 0,-3 3 0 16,-1 5 0-16,1 10 0 0,-8 9 0 16,0 8 0-16,-6 4 0 0,0 4 0 15,0 11 0-15,0 10 0 0,0 5 0 16,0 2 0-16,0-1 0 0,0-9 0 16,0-1 0-16,0-4 0 15,5-6 0-15,-1-3 0 0,4-4 0 16,2-6 0-16,5-8 0 0,3-5 0 15,1-8 0-15,-2 0 0 16,-3-1 0-16,5 1 0 0,-7 2 0 16,-2 3 0-16,-1 7 0 0,-7 6 0 15,0 5 0-15,-2 7 0 0,0 12 0 16,0 14 0-16,0 6 0 16,0 1 0-16,2-8 0 0,8-7 0 15,7-6 0-15,5-6 0 0,9-7-1429 16,-8-5-172-16,2-1-460 0</inkml:trace>
  <inkml:trace contextRef="#ctx0" brushRef="#br0" timeOffset="39615.56">23832 9230 6402 0,'0'0'953'0,"-35"-41"-116"0,12 18-837 0,-4 4 0 0,0 3 0 16,-2 6 0-16,2 8 0 15,1 5 0-15,-1 11 0 0,2 6 0 16,2 7 0-16,2 1 0 0,5 3 0 15,8-4 0-15,6-1 0 16,4-3 0-16,12-8 0 0,9-3 0 16,4-7 0-16,6-8 0 0,2-9 0 15,0-6 0-15,4-6 0 0,-6 0 0 16,-2 2 0-16,-8 2 0 0,-4 3 0 16,-7 4 0-16,-6 5 0 0,-4 4 0 15,-2 4 0-15,0 1 0 16,-2 8 0-16,0 10 0 0,0 10 0 15,0 7 0-15,2-1 0 0,0-5 0 16,6-10 0-16,3-7 0 0,5-6 0 16,3-5 0-16,-1-4 0 0,1-10-329 15,-1-9-771-15,-5 3-205 0,-3-5-3749 0</inkml:trace>
  <inkml:trace contextRef="#ctx0" brushRef="#br0" timeOffset="39800.28">24036 8668 6434 0,'0'0'593'16,"0"0"572"-16,0 0-1165 16,-8 51 0-16,0 8 0 0,-2 16 0 15,1 9 0-15,-1-2 0 0,2-1 0 16,2-2 0-16,3-9 0 0,6-6 0 16,7-8 0-16,4-11 0 15,7-10 0-15,2-10 0 0,4-16 0 16,-5-6-1497-16,-3-11-1545 0</inkml:trace>
  <inkml:trace contextRef="#ctx0" brushRef="#br0" timeOffset="40399.18">24828 9139 7223 0,'0'0'120'0,"0"0"729"16,-4 40-849-16,-6 12 0 0,-1 15 0 16,-3 7 0-16,4-5 0 0,3-13 0 15,7-10 0-15,5-11 0 0,5-12 0 16,2-10 0-16,7-13 0 16,-7-4-1353-16,7-17-1417 0</inkml:trace>
  <inkml:trace contextRef="#ctx0" brushRef="#br0" timeOffset="40549.18">24917 8736 6250 0,'0'0'1149'0,"0"0"-533"16,0 0-439-16,0 0-177 0,0 0 0 16,0 0 0-16,0 0 0 15,-8 72-185-15,6-24-651 0,0-12-1141 16,2-2-36-16</inkml:trace>
  <inkml:trace contextRef="#ctx0" brushRef="#br0" timeOffset="40749.64">24923 9468 5198 0,'0'0'1204'15,"0"0"-651"-15,0 0 211 0,0 0-291 16,0 0-473-16,0 0 0 16,50-59 0-16,-25 13 0 0,2 0 0 15,-1 7 0-15,-3 5 0 0,-4 11 0 16,-5 8 0-16,-3 9 0 0,-5 7 0 15,-2 17 0-15,0 9 0 0,0 12 0 16,-4 7 0-16,0 0 0 16,0-1 0-16,0-7 0 0,4-9 0 15,7-7 0-15,13-10 0 0,5-10 0 16,-4-2-929-16,4-9-2865 0</inkml:trace>
  <inkml:trace contextRef="#ctx0" brushRef="#br0" timeOffset="41116.44">25634 9222 5918 0,'0'0'1129'15,"0"0"-189"-15,-53-25-735 0,22 26-205 16,-2 11 0-16,2 7 0 16,2 4 0-16,2 6 0 0,10 6 0 0,5 1 0 15,6 2 0-15,8 0 0 0,8-6 0 16,4-2 0-16,7-7 0 15,4-5 0-15,2-7 0 0,4-10 0 16,2-5 0-16,2-10 0 0,0-9 0 16,-2-3 0-16,-8 4-1205 0,0-3-2573 0</inkml:trace>
  <inkml:trace contextRef="#ctx0" brushRef="#br0" timeOffset="41299.37">25829 9257 6546 0,'0'0'133'16,"0"0"831"-16,0 0-415 0,0 0-549 15,-27 36 0-15,12 9 0 0,-1 7 0 16,1 0 0-16,5-9 0 0,4-7 0 16,2-8 0-16,4-10 0 15,8-11 0-15,8-10-81 0,-3-5-2176 16,5-11-732-16</inkml:trace>
  <inkml:trace contextRef="#ctx0" brushRef="#br0" timeOffset="41433.22">25951 8873 7843 0,'0'0'349'0,"0"0"-349"0,0 0 0 16,0 0 0-16,0 0 0 15,-33 28 0-15,30 1 0 0,6 3-621 16,3-9-1860-16,6-4 116 0</inkml:trace>
  <inkml:trace contextRef="#ctx0" brushRef="#br0" timeOffset="41616.33">26120 9279 6474 0,'0'0'1073'0,"0"0"-428"0,-47-3-645 16,26 3 0-16,-4 6 0 0,-2 8 0 15,0 6 0-15,0 6 0 0,3 7 0 16,5 5 0-16,11 0 0 15,6 0 0-15,6-4 0 0,10-8 0 16,7-7 0-16,6-8 0 0,6-9 0 16,-2-8 0-16,4-13 0 0,-4-12 0 15,-2-9 0-15,-8 5-301 0,-7-5-2668 0</inkml:trace>
  <inkml:trace contextRef="#ctx0" brushRef="#br0" timeOffset="42282.08">26145 8701 5034 0,'0'0'3158'0,"-15"62"-3158"16,9-12 0-16,-6 9 0 0,-1 5 0 15,-1 1 0-15,0 4 0 0,1-1 0 16,5-4 0-16,2-3 0 0,6-4 0 16,4-5 0-16,6-4 0 0,7-8 0 15,3-8 0-15,7-11 0 16,2-9 0-16,2-8-37 0,-4-5-839 15,-2-6 412-15,-9 1 35 0,-3 1-127 16,-9 1 556-16,-2 4 20 0,-2-1 741 16,0 0-17-16,2-2-80 0,0 1-491 15,2-5-173-15,13-9 0 0,6-11 0 16,8-5 0-16,4-6 0 0,-4 1 0 16,-7 2 0-16,-1 0 0 15,-8 2 0-15,-7 2 0 0,-6 4 0 16,-2 6 0-16,-2 8 0 0,-4 6 0 15,-7 8 0-15,-3 12 0 0,-9 12 0 16,-2 10 0-16,0 7 0 16,2 2 0-16,5 0 0 0,9-2 0 15,7-3 0-15,6-7 0 0,11-7 0 16,7-8 0-16,7-8 0 0,2-6 0 16,2-4 0-16,-2-10 0 0,-2-2 0 15,-4-4 0-15,-7 0 0 0,1 0 0 16,-5 1 0-16,-3 6 0 15,-5 2 0-15,-2 6 0 0,0 2 0 16,-2 2 0-16,0 4 0 0,0 1 0 16,0 1 0-16,2-1 0 0,0 0 0 15,0-2 0-15,0 0 0 0,2-4 0 16,-2-1 0-16,0-1 0 0,3-7 0 16,3-8 0-16,2-4 0 15,3-4 0-15,3 1 0 0,-4 3 0 16,5 3 0-16,-3 2 0 0,-1 6 0 15,-3 9 0-15,1 3 0 16,-3 12 0-16,-2 6 0 0,-4 7 0 16,0 1 0-16,-2 0 0 0,0-2 0 15,2-5 0-15,2-5 0 0,5-6 0 16,3-5-57-16,-2-3-2920 16,3-3-1225-16</inkml:trace>
  <inkml:trace contextRef="#ctx0" brushRef="#br0" timeOffset="42649.65">27183 9390 1392 0,'0'0'1621'0,"-9"-57"-985"0,-3 28 40 0,-5 6-291 15,-1 1-97-15,-1 6 428 0,3 6-200 16,-3 5-19-16,5 5 339 0,-1 2-396 16,3 10-251-16,3 2-189 15,-1 5 0-15,4 4 0 0,-2 2 0 0,4 2 0 16,1 0 0-16,3-1 0 15,0 0 0-15,3-2 0 0,5-4 0 16,4-4 0-16,5-6 0 0,5-4 0 16,5-6 0-16,6-5 0 0,3-6 0 15,-1-5 0-15,-2-5 0 0,-2-3-53 16,-2 3-727-16,-7 2 60 0,-3 5-929 16,-7 3-364-16</inkml:trace>
  <inkml:trace contextRef="#ctx0" brushRef="#br0" timeOffset="42899.34">27290 9416 6546 0,'0'0'1489'0,"0"0"-1332"15,39-27-157-15,-16 9 0 0,0-6 0 16,0 0 0-16,-3-5 0 0,-3-4 0 16,-5-3 0-16,-6-1 0 0,-6-2 0 15,-2 4 0-15,-10 7 0 16,-3 9 0-16,-5 13 0 0,-7 9 0 15,-4 11 0-15,-6 12 0 0,-5 12 0 16,1 9 0-16,2 7 0 0,8 3 0 16,10-2 0-16,13-4 0 0,10-8 0 15,16-6 0-15,11-7 0 0,15-10 0 16,14-8 0-16,10-9 0 16,13-8 0-16,-19-3-745 0,4-5-1744 0</inkml:trace>
  <inkml:trace contextRef="#ctx0" brushRef="#br0" timeOffset="43215.6">28036 9236 4410 0,'0'0'0'0,"0"0"-297"0,40 0 217 0,-26 0-704 0,-6 0-256 16</inkml:trace>
  <inkml:trace contextRef="#ctx0" brushRef="#br0" timeOffset="43666.38">28142 9263 1284 0,'0'0'1893'0,"0"0"-596"16,0 0-297-16,0 0-284 0,0 0 181 15,-6 38-77-15,-5-7-535 0,-1 7-285 16,-3-2 0-16,5-6 0 0,2-2 0 16,-1-6 0-16,5-4 0 0,0-9 0 15,2-3 0-15,2-2 0 0,0-4 0 16,0-2 0-16,6-8 0 16,7-12 0-16,3-9 0 0,5-7 0 15,2-4 0-15,-3 3 0 0,-1 0 0 16,-2 1 0-16,-1 5 0 0,-4 5 0 15,-1 11 0-15,-5 7 0 0,-4 7 0 16,-2 3 0-16,0 5 0 16,-4 10 0-16,-2 10 0 0,0 5 0 15,3 4 0-15,1-6 0 0,2-3 0 16,0-2 0-16,5-4 0 0,-1-5 0 16,0-6 0-16,2-2 0 15,-2-6 0-15,2 0 0 0,7-10 0 0,5-8 0 16,3-7 0-16,2-4 0 15,-3 2 0-15,-1 5 0 0,-7 6 0 16,-1 6 0-16,-7 6 0 0,-2 4 0 16,-2 1 0-16,2 9 0 0,0 12 0 15,-2 6 0-15,2 5 0 0,0-3 0 16,7-5 0-16,3-3 0 0,7-7 0 16,7-7 0-16,5-4-213 15,-6-3-2068-15,0-4-448 0</inkml:trace>
  <inkml:trace contextRef="#ctx0" brushRef="#br0" timeOffset="43951.21">28656 9276 6198 0,'0'0'1093'0,"-43"-50"-241"0,18 28-803 0,3 7-49 16,-1 8 0-16,4 6 0 0,1 4 0 16,-3 7 0-16,2 7 0 0,-1 5 0 15,-1 5 0-15,2 2 0 16,5 0 0-16,8-5 0 0,6-2 0 15,8-4 0-15,11-6 0 0,5-5 0 16,9-7 0-16,5-5 0 0,3-9 0 16,4-4 0-16,-3-4 0 0,-3 1 0 15,-6 3 0-15,-12 4 0 0,-9 6 0 16,-6 3 0-16,-6 5 0 0,0 3 0 16,-6 7 0-16,0 14 0 15,-6 10 0-15,1 8 0 0,1-1 0 16,4-6 0-16,6-12 0 0,8-5 0 15,9-11 0-15,5-7-365 16,-1-2-948-16,0-11-2688 0</inkml:trace>
  <inkml:trace contextRef="#ctx0" brushRef="#br0" timeOffset="44166.37">28853 8822 7451 0,'0'0'741'0,"-8"-33"-741"0,6 27 0 15,2 9 0-15,0 11 0 0,0 17 0 16,-3 12 0-16,1 14 0 0,0 12 0 16,0 2 0-16,-2 11 0 0,0 0 0 15,-4-2 0-15,2-4 0 0,-1-10 0 16,5-11 0-16,2-10 0 16,0-13 0-16,2-9 0 0,2-13 0 15,-1-6-1978-15,1-12-1815 0</inkml:trace>
  <inkml:trace contextRef="#ctx0" brushRef="#br0" timeOffset="44332.08">28729 9351 7567 0,'0'0'625'0,"0"0"-625"0,0 0 0 16,0 0 0-16,0 0 0 0,0 0 0 16,39-15 0-16,-4 10 0 0,5-1 0 15,-1 0 0-15,-4 0 0 0,-4 0 0 16,-2-1 0-16,-4-2 0 15,-3-1 0-15,-7 1-341 0,-5-2-4301 0</inkml:trace>
  <inkml:trace contextRef="#ctx0" brushRef="#br0" timeOffset="44949.31">29109 9409 4285 0,'0'0'697'0,"0"0"-145"0,0 0 376 16,0 0-515-16,0 0-13 0,0 0 256 15,52 0-395-15,-27-6-261 0,4-4 0 16,-5-5 0-16,3-4 0 0,-4-1 0 16,-2 0 0-16,-7-3 0 15,-3 3 0-15,-9 1 0 0,-4 2 0 16,-11 5 0-16,-3 1 0 0,-7 5 0 15,-2 5 0-15,-6 2 0 16,0 11 0-16,-4 5 0 0,0 7 0 16,4 5 0-16,4 1 0 0,8 0 0 15,9 1 0-15,10-1 0 0,8-3 0 16,11-1 0-16,12-5 0 0,6-3 0 16,11-5 0-16,1-5 0 0,1-4 0 15,-3-4 0-15,-1 0-29 16,-7-2-323-16,-6-3 140 0,-10-1-12 15,-9 2 176-15,-7 2 48 0,-3 2 68 16,-2-1 112-16,-2 1 120 0,0 0 17 16,0-1-317-16,0-2 0 0,0-2 0 15,-2-4 0-15,-2-3 0 0,1-9 0 16,1-4 0-16,2-2 0 0,0-4 0 16,0 0 0-16,0-2 0 15,5 1 0-15,1 1 0 0,2 7 0 16,2 4 0-16,1 4 0 0,1 2 0 15,5 1 0-15,-7 3-1397 16,4 1-584-16</inkml:trace>
  <inkml:trace contextRef="#ctx0" brushRef="#br0" timeOffset="45099.58">29725 9261 7691 0,'-12'33'501'0,"-3"5"-501"15,-1 9 0-15,1-2 0 0,3-4 0 16,6-7 0-16,4-4 0 0,2-13 0 15,8-4 0-15,6-8 0 0,7-8 0 16,2-10 0-16,0-9 0 0,-3-7-325 16,-1 6-1152-16,-7-5-616 0</inkml:trace>
  <inkml:trace contextRef="#ctx0" brushRef="#br0" timeOffset="45216.22">29878 8927 5650 0,'0'0'957'0,"10"-42"-537"16,-5 30 236-16,-5 11-508 0,0 3-148 15,2 10-32-15,2 7-624 16,2 0-165-16,4 5-2372 0</inkml:trace>
  <inkml:trace contextRef="#ctx0" brushRef="#br0" timeOffset="45499.47">30019 9340 5862 0,'0'0'1897'16,"0"0"-1464"-16,-40-12-433 0,20 5 0 15,-1 4 0-15,0 3 0 0,3 4 0 16,-3 9 0-16,0 6 0 0,3 5 0 16,1 1 0-16,7 0 0 0,4-5 0 15,6-1 0-15,6-3 0 0,11-6 0 16,7-4 0-16,7-4 0 16,9-4 0-16,3-10 0 0,0-3 0 15,1-6 0-15,-5 1 0 0,-6 2 0 16,-8 2 0-16,-8 6 0 0,-7 5 0 15,-6 4 0-15,-2 3 0 16,2 11 0-16,-4 12 0 0,0 3 0 16,0 3 0-16,2-5 0 0,2-9 0 15,7-5 0-15,3-7-1505 0,-3-3-452 16,1-3-917-16</inkml:trace>
  <inkml:trace contextRef="#ctx0" brushRef="#br0" timeOffset="45699.6">30395 8906 7647 0,'0'0'545'15,"0"0"-545"-15,0 0 0 0,-19 82 0 16,7-16 0-16,-5 11 0 0,5-1 0 16,8-7 0-16,4-3 0 15,2-5 0-15,4-4 0 0,2-7 0 16,3-6 0-16,1-4 0 0,1-6 0 15,-3-9-1962-15,-2-9-1283 0</inkml:trace>
  <inkml:trace contextRef="#ctx0" brushRef="#br0" timeOffset="46265.62">22263 10176 7875 0,'0'0'317'0,"0"40"-317"0,-2 4 0 0,-2 12 0 16,-5 4 0-16,1-3 0 0,-2-3 0 15,8-8 0-15,0-7 0 0,2-9 0 16,4-10 0-16,10-12 0 0,3-8 0 16,-3-5-41-16,3-12-3280 0</inkml:trace>
  <inkml:trace contextRef="#ctx0" brushRef="#br0" timeOffset="46431.93">22329 9911 7283 0,'0'0'540'0,"0"0"-171"16,-12-37-369-16,10 33 0 16,2 2 0-16,0-2 0 0,0 3 0 15,0 1 0-15,2 6 0 0,2 14-685 16,2-3-1364-16,2 10-52 0</inkml:trace>
  <inkml:trace contextRef="#ctx0" brushRef="#br0" timeOffset="46833.7">22420 10538 5502 0,'0'0'1141'0,"0"0"-373"16,0 0-96-16,0 0-563 15,0 0-109-15,0 0 0 0,0 0 0 16,14-51 0-16,1 11 0 0,1-3 0 15,-1 2 0-15,4 0 0 0,-3 4 0 16,3 5 0-16,-5 7 0 0,-1 10 0 16,-5 8 0-16,-2 3 0 0,-2 4 0 15,-2 7 0-15,2 10 0 0,-2 10 0 16,-2 6 0-16,0 4 0 16,-4-4 0-16,2-3 0 0,2-4 0 15,2-5 0-15,2-4 0 0,5-6 0 16,1-8 0-16,0-3 0 15,3-11 0-15,-1-6 0 0,3-7 0 16,-1-3 0-16,-1-4 0 0,-1 1 0 16,0-1 0-16,-3 5 0 0,-1 5 0 15,-4 7 0-15,0 6 0 16,-2 5 0-16,-2 3 0 0,0 1 0 0,4 11 0 16,3 14 0-16,-3 10 0 15,2 8 0-15,-2 1 0 0,2-4 0 16,-2 0 0-16,5-6 0 0,3-3 0 15,0-3 0-15,3-7 0 0,1-4-1277 16,-1-10-1004-16,-3-3-1569 0</inkml:trace>
  <inkml:trace contextRef="#ctx0" brushRef="#br0" timeOffset="47349.7">22937 10810 3445 0,'2'59'328'0,"4"-5"605"0,-2 5-121 0,0-11-244 0,0-6 57 16,-1-6-277-16,-1-8-44 15,-2-11 212-15,0-6-268 0,0-7-183 16,0-4-65-16,0-7 0 0,-2-12 0 16,-1-15 0-16,1-10 0 0,2-7 0 15,0-2 0-15,5 0 0 0,-1-5 0 16,2-3 0-16,2-4 0 15,0-4 0-15,3-2 0 0,3-1 0 16,5 3 0-16,1 6 0 0,3 9 0 16,2 14 0-16,-2 11 0 0,-3 10 0 15,-1 9 0-15,-2 5 0 0,-3 5 0 16,7 6 0-16,-9 8 0 0,-4 4 0 16,-3 5 0-16,-8 4 0 15,-5 3 0-15,-6 4 0 0,-7 2 0 16,-8 1 0-16,-2 1 0 0,-2-2 0 15,4-5 0-15,4-6 0 0,11-10 0 16,6-4 0-16,3-7-129 0,5-4-1031 16,0 0 119-16,5-10-520 0</inkml:trace>
  <inkml:trace contextRef="#ctx0" brushRef="#br0" timeOffset="47616.7">23263 10519 4830 0,'0'0'776'15,"44"-4"100"-15,-15-4 285 0,-7-5-612 16,1-2-549-16,-4-3 0 0,-3-4 0 16,-3 2 0-16,-5-2 0 0,-4 1 0 15,-2 2 0-15,-4 2 0 0,-6-1 0 16,-5 0 0-16,-1 5 0 0,-7 4 0 16,5 6 0-16,-7 9 0 15,-2 10 0-15,-2 9 0 0,3 9 0 16,1 5 0-16,6 1 0 0,11 0 0 15,6-4 0-15,15-5 0 0,14-5 0 16,6-7 0-16,10-6 0 0,9-9 0 16,2-5 0-16,6-9 0 0,-4-4 0 15,-15 2-1077-15,-6-2-1276 0</inkml:trace>
  <inkml:trace contextRef="#ctx0" brushRef="#br0" timeOffset="47867.98">23790 10310 7407 0,'0'0'660'0,"-20"-45"-535"0,3 26-125 0,-1 7 0 16,-3 6 0-16,-2 8 0 15,1 13 0-15,-3 12 0 0,-2 10 0 16,4 6 0-16,-2 1 0 0,13-2 0 15,4-4 0-15,8-6 0 0,8-6 0 16,8-7 0-16,9-9 0 0,8-10 0 16,5-10 0-16,3-12 0 0,-2-12 0 15,-2-6-705-15,-12 7-536 16,-2-4-2604-16</inkml:trace>
  <inkml:trace contextRef="#ctx0" brushRef="#br0" timeOffset="48049.51">23826 9905 3337 0,'0'0'3482'0,"0"0"-2650"16,0 0-291-16,0 0-541 0,0 0 0 16,0 0 0-16,-23 53 0 0,17 0 0 15,-1 10 0-15,-1 1 0 0,4-3 0 16,2 0 0-16,4-5 0 16,6-5 0-16,11-7 0 0,4-10 0 0,8-4 0 15,4-9-125-15,-8-9-1916 16,0-6-276-16</inkml:trace>
  <inkml:trace contextRef="#ctx0" brushRef="#br0" timeOffset="48565.65">24088 10393 4410 0,'0'0'2493'15,"-29"-53"-1621"-15,13 17-455 16,1 5-417-16,3 3 0 0,-1 4 0 16,7 10 0-16,2 7 0 0,2 4 0 15,0 3 0-15,-4 5 0 0,-3 9 0 16,-1 10 0-16,0 8 0 0,-1 1 0 15,5-1 0-15,6-3 0 0,6-6 0 16,5-2 0-16,1-6 0 16,3-3 0-16,1-7 0 0,1-5 0 15,1-3 0-15,-1-7 0 0,-3-6 0 16,1-3 0-16,-3 0 0 0,-4-1 0 16,-1 2 0-16,-1 3 0 15,-4 2 0-15,0 5 0 0,0 5 0 16,-2 2 0-16,2 1 0 0,2 6 0 15,0 6 0-15,7 6 0 0,-3 3 0 16,0-1 0-16,1-2 0 0,-5-6 0 16,0-2 0-16,-4-4 0 0,2-1 0 15,-2-4 0-15,0 1 0 0,0-2 0 16,-2 0 0-16,0-7 0 16,0-4 0-16,2-8 0 0,4-4 0 15,6-3 0-15,3 1 0 0,3 0 0 16,5 4 0-16,-1-2 0 15,3 6 0-15,-2 2 0 0,-7 7 0 16,-1 3 0-16,-9 4 0 0,2 1 0 16,-2 6 0-16,0 8 0 0,-2 9 0 15,0 6 0-15,-2 3 0 0,0-1 0 16,0-2 0-16,0-5 0 0,0-3 0 16,3-3 0-16,-1-5 0 0,0-4 0 15,0-3 0-15,0-3 0 16,4-2-97-16,6-4-859 0,-1 0-1025 15,5-7-228-15</inkml:trace>
  <inkml:trace contextRef="#ctx0" brushRef="#br0" timeOffset="48816.71">24613 10148 4370 0,'0'0'1148'0,"0"0"-172"0,0 0-371 15,0 0-105-15,0 0 93 0,0 0-593 16,0 0 0-16,0 0 0 0,0 0 0 16,-41 27 0-16,24-6 0 0,1 4 0 15,3 5 0-15,5 5 0 0,6 4 0 16,2 3 0-16,8-3 0 0,5-3 0 16,3-8 0-16,3-8 0 15,4-3 0-15,-1-10 0 0,3-6 0 16,-2-3 0-16,-2-10 0 0,-3-2-85 15,-3-4-895-15,-7 4-269 0,-2 1-1864 0</inkml:trace>
  <inkml:trace contextRef="#ctx0" brushRef="#br0" timeOffset="49099.71">24727 10373 4209 0,'0'0'1281'16,"0"0"-297"-16,0 0-743 0,0 0-29 16,45-1 184-16,-20 1-216 0,0-4-4 15,-2-2 92-15,-1-1-132 0,-3-2-27 16,-2-4-109-16,-5 0 0 0,-2-5 0 15,-6-1 0-15,1-4 0 16,-5 1 0-16,-2-4 0 0,-5-1 0 16,-3-1 0-16,-7-2 0 0,3 6 0 15,-3 3 0-15,1 8 0 0,-5 9 0 16,5 4 0-16,-7 10 0 16,0 7 0-16,-2 5 0 0,5 8 0 0,1 8 0 15,11 2 0-15,8 3 0 16,8 1 0-16,19-4 0 0,4-4 0 15,8-7 0-15,5-7 0 0,3-7 0 16,9-3 0-16,0-6 0 0,-2-4 0 16,-3-2 0-16,-16-3 0 0,-6-8-2786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1-29T18:41:20.097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5333 6922 2985 0,'0'0'172'0,"0"0"1429"0,-41 2-1041 16,37-2 16-16,2 0 245 0,2 0-441 16,0 0-24-16,6 0-88 0,14 0-104 15,18-2 92-15,9-2-203 0,15-2-53 16,6 0 0-16,7 0 0 0,8 1 0 15,3 0 0-15,7 4 0 16,-2 0 0-16,2 1 0 0,2 0 0 16,-6 2 0-16,-8 4 0 0,-5 0 0 15,3 1 0-15,-9-1 0 0,3 1 0 16,-1 0 0-16,-2 0 0 0,-6-2 0 16,-6 0 0-16,-2-4 0 0,-8 0 0 15,-11-1-413-15,-6-2-519 0,-11-3-2034 0</inkml:trace>
  <inkml:trace contextRef="#ctx0" brushRef="#br0" timeOffset="884.51">5255 6879 2993 0,'0'0'540'0,"0"0"-76"0,0 0 581 0,0 0-469 15,0 0-60-15,0 0 241 16,0 0-413-16,0 0 52 0,0 0 165 16,0 0-561-16,0-7 0 0,12-12 0 15,9-3 0-15,3-4 0 0,3-1 0 16,-4 5 0-16,2 0 0 0,-4 5 0 16,-1 4 0-16,-5 2 0 0,-3 4 0 15,-2 5 0-15,1 2 0 0,-1 0 0 16,0 1 0-16,1 3 0 0,-5 2 0 15,-2-3 0-15,-2 2 0 16,2 1 0-16,-4 2 0 0,0 4 0 16,0 6 0-16,-10 3 0 0,0 4 0 15,-7 2 0-15,1 2 0 16,-3 3 0-16,7 2 0 0,1 2 0 16,1-1 0-16,10-2 0 0,0-2 0 15,4-5 0-15,8-7 0 0,-3-8-497 16,3-7-1800-16</inkml:trace>
  <inkml:trace contextRef="#ctx0" brushRef="#br0" timeOffset="1632.56">5277 6900 6094 0,'0'0'565'0,"0"0"587"0,0 0-824 16,0 0-275-16,0 0-53 0,4 56 0 16,3-26 0-16,1-4 0 0,4-3 0 15,9-4-157-15,-6-6-1488 0,3-6-980 0</inkml:trace>
  <inkml:trace contextRef="#ctx0" brushRef="#br0" timeOffset="2299.6">7299 6577 5770 0,'0'0'364'0,"0"0"177"15,0 0 79-15,0 0 140 0,0 0-623 16,0 0-137-16,0 0 0 0,0 0 0 15,0 0 0-15,-10 43 0 0,16 3 0 16,-2 5 0-16,-4 4 0 16,-6 6 0-16,-2 4 0 0,5 2 0 15,-1-1 0-15,4-4 0 0,0-8 0 16,0-5 0-16,4-10 0 0,3-11 0 16,-3-8 0-16,2-10 0 0,-2-4 0 15,2-6 0-15,1-2 0 0,7-10 0 16,-4-7 0-16,1-5 0 0,-5-1 0 15,-6 1 0-15,0 1 0 16,0-2 0-16,-4 7-805 0,-2-2-816 0</inkml:trace>
  <inkml:trace contextRef="#ctx0" brushRef="#br0" timeOffset="2932.74">7282 7242 4089 0,'0'0'945'0,"0"0"-433"0,0 0 80 16,0 0 61-16,48 13-177 0,-21-25 0 16,6-8-27-16,-2-5-449 0,-2-2 0 15,-6-5 0-15,-7 3 0 16,-5 1 0-16,-7 0 0 0,-4 3 0 16,-7 1 0-16,-3 3 0 0,-11 1 0 15,1 3 0-15,-5 5 0 0,-2 0 0 16,0 7 0-16,2 4 0 0,3 1 0 15,5 5 0-15,7 7 0 16,6 1-321-16,4 2-335 0,6 4-1045 16,-2-7-92-16,6 0-1056 0</inkml:trace>
  <inkml:trace contextRef="#ctx0" brushRef="#br0" timeOffset="3316.41">7692 6981 5342 0,'0'0'800'15,"0"0"-167"-15,-42-3 327 0,32 4-708 16,-4 4-68-16,1 3-163 0,3 6-21 15,0 4 0-15,-1 7 0 16,1 1 0-16,4 2 0 0,6 2 0 16,2-3 0-16,8-1 0 0,5-3 0 15,1-4 0-15,1-5 0 0,7-4 0 16,-1-7 0-16,2-3 0 0,-4-5 0 16,-1-4 0-16,-3-4 0 0,-7-5 0 15,-4-2 0-15,-6-6 0 0,-2 0 0 16,-2-4 0-16,-6 3 0 0,4-1 0 15,-5 4 0-15,3 6 0 16,2 5 0-16,0 7 0 0,6 2-273 16,-5 3-1051-16,3 0-297 0,-2 1-748 0</inkml:trace>
  <inkml:trace contextRef="#ctx0" brushRef="#br0" timeOffset="3566.14">7793 6986 5886 0,'0'0'1577'0,"0"0"-961"16,0 0-503-16,-21 46-113 16,11-15 0-16,0 5 0 0,4-1 0 15,6-4 0-15,6-1 0 0,4-4 0 16,7-6 0-16,7-2 0 0,1-6 0 16,4-8 0-16,6-4 0 0,2-4 0 15,-3-9 0-15,1-6 0 0,-11-5 0 16,-5-1 0-16,-4-5 0 15,-9 2 0-15,-2-3 0 0,-4 2 0 16,-6 3 0-16,-5 4 0 0,-3 4 0 16,-3 6 0-16,1 4-345 0,5 4-891 15,1 1-2238-15</inkml:trace>
  <inkml:trace contextRef="#ctx0" brushRef="#br0" timeOffset="4099.07">8113 7061 5142 0,'0'0'224'0,"5"41"64"0,-3-16 568 0,2-5-487 16,0 1-89-16,-2-2 260 16,2-3-368-16,-4 1-28 0,0-9 4 15,4-1-136-15,-4-5 5 0,0-2-17 16,0-1 0-16,0-7 0 0,6-12 0 16,-1-9 0-16,1-4 0 0,4-2 0 15,3 5 0-15,1 5 0 0,-4 6 0 16,-3 9 0-16,-3 5 0 0,0 5 0 15,2 1 0-15,0 8 0 16,-2 12 0-16,7 7 0 0,-5 4 0 16,-2-2 0-16,2-2 0 0,5-7 0 15,1-2 0-15,2-2 0 16,7-4 0-16,0-5-581 0,-1-5-512 16,-3-3-407-16,-3-5-2914 0</inkml:trace>
  <inkml:trace contextRef="#ctx0" brushRef="#br0" timeOffset="4299.68">8486 7065 5626 0,'0'0'1733'16,"-19"-43"-949"-16,11 25-735 0,-7 8-49 15,5 7 0-15,0 4 0 0,-5 10 0 16,3 8 0-16,-3 9 0 0,3 5 0 16,1 5 0-16,1 2 0 0,10-1 0 15,0-3 0-15,10-5 0 0,3-6 0 16,8-7 0-16,3-10 0 15,3-8 0-15,6-12-153 0,-4-12-759 16,-2 2-1437-16,-10-9-1789 0</inkml:trace>
  <inkml:trace contextRef="#ctx0" brushRef="#br0" timeOffset="4499.78">8535 6565 6326 0,'0'0'517'0,"0"0"719"0,0 0-1123 16,-18 50-113-16,3-8 0 0,5 5 0 15,6-1 0-15,4-1 0 0,4 3 0 16,0 5 0-16,2 3 0 16,0 2 0-16,5-1 0 0,-1-4 0 15,4-8 0-15,3-5 0 0,-3-9 0 16,5-7-273-16,0-9-159 0,-3-9-605 16,1-6 181-16,-7-6 20 0,0-1-997 15,-5 4-688-15</inkml:trace>
  <inkml:trace contextRef="#ctx0" brushRef="#br0" timeOffset="4666.66">8665 7294 1452 0,'0'0'1929'0,"0"0"-1197"16,0 0 157-16,0 0-357 0,0 0 52 16,0 0 373-16,0 0-293 0,0 0-211 15,0 0-453-15,-16 9 0 16,12-26 0-16,-3-6 0 0,-3 0 0 16,4-2 0-16,6 3 0 0,0 1 0 15,0 2 0-15,6 3 0 0,0-1 0 16,3 4 0-16,3-1 0 0,3 2 0 15,1-2-69-15,-1 0-1552 16,-3 4-351-16,-2 2-1198 0</inkml:trace>
  <inkml:trace contextRef="#ctx0" brushRef="#br0" timeOffset="5032.66">8729 7120 4021 0,'0'0'1029'16,"-8"47"-233"-16,8-25-108 0,6-7-131 15,7-1-245-15,5-4 4 0,3-4 64 16,6-6-287-16,4-1-93 15,-4-10 0-15,0-3 0 0,0-4 0 16,-11-6 0-16,-1 2 0 0,-9-2 0 16,-6 4 0-16,0 4 0 0,0 6 0 15,-2 4 0-15,-2 3 0 0,-3 3 0 16,-3 3 0-16,0 8 0 16,-1 10 0-16,1 7 0 0,6 3 0 15,2 2 0-15,-2-1 0 0,4 3 0 16,0 3 0-16,-4 4 0 0,1 4 0 15,-5 2 0-15,-2 2 0 0,-3 2 0 16,-3 0 0-16,-5-1 0 16,-4-1 0-16,3-5 0 0,-7-6 0 15,2-5 0-15,0-8 0 0,2-9 0 16,7-6 0-16,3-10 0 0,1-7 0 16,1-12 0-16,-1-10 0 0,8-9 0 15,6-6 0-15,10-3 0 16,17 1 0-16,8 0 0 0,4 0 0 0,7 1 0 15,-3 0-225-15,-8 11-943 16,-8 0-3855-16</inkml:trace>
  <inkml:trace contextRef="#ctx0" brushRef="#br0" timeOffset="5666.42">9480 7155 5830 0,'0'0'917'0,"0"0"-549"0,0 0 324 16,0 0-508-16,0 0-4 0,0 0-159 15,0 0-21-15,0 0 0 0,35-48 0 16,-25 23 0-16,1 0 0 0,-5 3 0 15,-6 2 0-15,0 3 0 16,-4 1 0-16,-3 4 0 0,-7 6 0 16,2 6 0-16,-7 9 0 0,2 10 0 15,1 8 0-15,-1 8 0 0,3 4 0 16,8 2 0-16,0 2 0 16,6-3 0-16,6-2 0 0,4-3 0 15,11-6 0-15,-1-8 0 0,7-8 0 16,4-9 0-16,2-5 0 0,3-6 0 15,-3-7 0-15,-7-4 0 0,1-7-669 16,-6 6-460-16,-7-5-2520 0</inkml:trace>
  <inkml:trace contextRef="#ctx0" brushRef="#br0" timeOffset="5899.61">9749 6554 6663 0,'0'0'436'0,"0"0"148"16,-13 51-75-16,9-16-509 0,-2 9 0 16,2 1 0-16,4 4 0 0,0 2 0 15,0 5 0-15,0 3 0 16,0 2 0-16,4 2 0 0,0-3 0 16,-2-5 0-16,8-8 0 0,1-6 0 15,-1-9 0-15,4-8 0 0,-1-10-81 16,-3-10-903-16,1-4-1161 0,-7-5-36 15</inkml:trace>
  <inkml:trace contextRef="#ctx0" brushRef="#br0" timeOffset="6116.76">9879 7220 5418 0,'0'0'1313'0,"0"0"-745"0,35-50 325 16,-23 30-893-16,-1-3 0 0,-1 2 0 15,-4-3 0-15,-2 0 0 0,-4 1 0 16,-6-1 0-16,-2 2 0 0,-2 5 0 15,3 6 0-15,-3 9 0 16,0 8 0-16,-3 11 0 0,-1 11 0 16,1 7 0-16,-1 6 0 0,4-2 0 15,3-1 0-15,7-4 0 16,2-4 0-16,17-10 0 0,4-8-297 16,8-8-91-16,6-5-280 0,0-7 15 15,-6-1-275-15,-6-2-1765 0</inkml:trace>
  <inkml:trace contextRef="#ctx0" brushRef="#br0" timeOffset="6532.79">10110 7076 4037 0,'0'0'877'0,"0"0"-365"15,4 49-152-15,1-27-20 0,-3 4 44 16,2-3-243-16,2-1 31 0,-6-4 136 16,4-1-128-16,-2-5 96 0,-2-4 64 15,4-4-184-15,-4-2-47 0,0-2-109 16,0 0 0-16,4-7 0 15,3-11 0-15,-3-2 0 0,6-5 0 16,-4-1 0-16,1 2 0 0,-1 4 0 16,-2 6 0-16,0 4 0 0,-4 8 0 15,0 1 0-15,0 1 0 16,0 2 0-16,0 9 0 0,-4 5 0 16,4 6 0-16,-6 1 0 0,2-2 0 15,1-4 0-15,3-5 0 0,0-5 0 16,3-2 0-16,1-4 0 0,2-1 0 15,4-2 0-15,7-10 0 16,-3-3 0-16,3-8 0 0,-1 2 0 16,-1-2 0-16,-1 3 0 0,-8 1 0 15,1 6 0-15,-3 4 0 0,0 5 0 16,-2 1 0-16,-2 0 0 0,0 3 0 16,0 0 0-16,0 11 0 0,4 7 0 15,-2 5 0-15,2 2 0 0,0-1 0 16,-2-5 0-16,3 0 0 0,-1-4-181 15,-2 2-771-15,2-5-165 16,-4-4-2108-16</inkml:trace>
  <inkml:trace contextRef="#ctx0" brushRef="#br0" timeOffset="7065.77">10424 7246 5002 0,'0'0'2117'0,"11"-36"-1393"15,-5 10-375-15,-2-2-349 0,6 0 0 16,-3 0 0-16,3 3 0 0,-4 3 0 15,3 0 0-15,-7 8 0 0,2 3 0 16,0 4 0-16,-4 7 0 16,0-1 0-16,0 1 0 0,-8 6 0 15,-3 10 0-15,-5 13 0 0,-1 5 0 16,3 3 0-16,1 0 0 0,13-8 0 16,0-4 0-16,6-1 0 0,9-7 0 15,4-6 0-15,5-3 0 0,-1-7 0 16,2-4 0-16,2-7 0 15,-2-6 0-15,-5 0 0 0,-3-7 0 16,-1 0 0-16,-1-1 0 0,-5 1 0 16,-4 3 0-16,1 8 0 0,-3 5 0 15,-4 5 0-15,0-1 0 16,0 3 0-16,4 0 0 0,-2 10 0 16,2 4 0-16,2 6 0 0,-2 3 0 15,-4-2 0-15,0-2 0 0,0-1 0 16,0-1 0-16,-4-6 0 0,2-2 0 15,2-5 0-15,-4-2 0 16,4-2 0-16,0-2 0 0,6-7 0 16,5-11 0-16,-1-7 0 0,4-2 0 15,3-3 0-15,-7 5 0 0,3 3 0 16,-3 5 0-16,-6 8 0 0,0 7 0 16,-4 4 0-16,2 7 0 0,-2 14 0 15,4 4 0-15,1 8 0 0,1 2 0 16,0-7 0-16,-2 1 0 0,2-6 0 15,5-1 0-15,-5-7 0 16,-2-8 0-16,2-2 0 0,-2-5 0 16,3-3-1521-16,1-1-216 0,-2-15-448 0</inkml:trace>
  <inkml:trace contextRef="#ctx0" brushRef="#br0" timeOffset="7249.84">10935 6443 6338 0,'0'0'1005'0,"17"-38"-453"0,-9 31-255 0,-12 13-297 0,4 11 0 16,0 14 0-16,0 14 0 16,0 10 0-16,6 6 0 0,2 3 0 15,3 6 0-15,-5 4 0 0,4 1 0 16,-4-1 0-16,3-6 0 0,-7-5 0 16,-2-6 0-16,0-8 0 0,-2-9 0 15,-7-9-817-15,-1-12-652 0,0-10-3125 0</inkml:trace>
  <inkml:trace contextRef="#ctx0" brushRef="#br0" timeOffset="7366.45">10836 7083 6695 0,'0'0'940'0,"41"-40"-440"15,-6 24-443-15,5 3-57 16,5 3 0-16,3-1 0 0,-1 1 0 16,-5-1 0-16,-1-1 0 0,-4-2 0 15,-14 3 0-15,2-3-3610 0</inkml:trace>
  <inkml:trace contextRef="#ctx0" brushRef="#br0" timeOffset="8366.75">7541 7636 3301 0,'0'0'2577'0,"0"-36"-1044"0,-15 21-752 16,-3 4-781-16,-7 3 0 0,-2 2 0 15,0 4 0-15,2 2 0 0,9 0 0 16,6 3 0-16,3 0 0 16,3 4 0-16,-2 3 0 0,6 6 0 15,0 5 0-15,0-1 0 0,2 3 0 16,6-2 0-16,3 0 0 0,-1 0 0 16,7-2 0-16,3-3 0 0,3-3 0 15,2 0 0-15,-5-3 0 16,3-2 0-16,-6 0-9 0,-7 1-15 15,-2 0 16-15,-8-2-20 0,0 0 28 16,-4 1 69-16,-12 1-69 0,-3 0 0 16,-8 1 0-16,-2-3 0 0,-2-5 0 15,2-2 0-15,7-1 0 16,5-2 0-16,3-3 0 0,7-2-153 16,7 3-443-16,0-4-529 0,13 0 57 15,1 2-53-15,7-4-1976 0</inkml:trace>
  <inkml:trace contextRef="#ctx0" brushRef="#br0" timeOffset="8616.06">7739 7696 6358 0,'0'0'909'0,"0"0"7"16,-41-16-907-16,24 13-9 0,3 3 0 16,-3 5 0-16,3 7 0 0,-3 7 0 15,7 3 0-15,0 6 0 0,6 1 0 16,4 1 0-16,4 0 0 15,6-5 0-15,5-4 0 0,3-8 0 16,3-5 0-16,-1-3 0 0,1-5 0 16,0-3 0-16,0-5 0 0,-7-4 0 15,-2-2 0-15,-1-5 0 16,-7 0 0-16,-4-2 0 0,0 0 0 16,-8-3 0-16,1-2 0 0,-3-5-469 15,4 6-760-15,-4-5-2196 0</inkml:trace>
  <inkml:trace contextRef="#ctx0" brushRef="#br0" timeOffset="8832.54">7834 7267 5182 0,'0'0'1044'16,"-14"57"-427"-16,8-18 103 0,2 4-91 15,2 2-629-15,2 3 0 0,0 2 0 16,2 1 0-16,2 0 0 15,2 0 0-15,2-6 0 0,-2-2 0 16,5-5 0-16,-5-6 0 0,4-6 0 16,1-8 0-16,-1-6 0 0,0-9-141 15,1-6-1492-15,-5-5-311 0,0-5-1186 16</inkml:trace>
  <inkml:trace contextRef="#ctx0" brushRef="#br0" timeOffset="9083.06">7994 7668 4810 0,'0'0'2917'0,"0"0"-2517"16,-38 53-335-16,32-28-65 16,0-1 0-16,6 1 0 0,2-3 0 15,6 1 0-15,9-4 0 0,-1-4 0 16,5-2 0-16,2-6 0 0,2-4 0 16,-5-3 0-16,-3-3 0 0,-1-6 0 15,-5-6 0-15,-3-3 0 16,-2-5 0-16,-6 1 0 0,0-5 0 15,0 0 0-15,-4-5 0 0,-2-2 0 16,-5-1 0-16,1 1 0 0,4 2 0 16,2 4-217-16,4 0-599 0,10 6 87 15,7 0-415-15,-7 7 163 16,4 2-387-16</inkml:trace>
  <inkml:trace contextRef="#ctx0" brushRef="#br0" timeOffset="9249.61">8223 7400 3537 0,'0'0'1173'0,"0"0"275"0,0 0-579 15,0 0-209-15,-10 33-155 0,3-1-505 16,-3 7 0-16,6 4 0 16,4 0 0-16,0 2 0 0,6-2 0 15,9 0 0-15,-5 0 0 0,7-4 0 16,-7-2 0-16,4-3 0 0,-7-2 0 16,-1-5 0-16,-2-4 0 0,-4-8 0 15,-6-5-461-15,2-8-1232 16,-7-3-4009-16</inkml:trace>
  <inkml:trace contextRef="#ctx0" brushRef="#br0" timeOffset="9499.75">8124 7752 6074 0,'0'0'1049'0,"0"-44"-433"0,10 28-163 15,7 6-453-15,3 3 0 16,1-1 0-16,0-1 0 0,-1 5 0 16,1-1 0-16,2 1 0 0,-3 3 0 15,1 1 0-15,0 5 0 0,-5 2-793 16,1 0-31-16,-7 1-549 0,-2 1 677 15,-1-3 375-15,-3-2 321 0,-4 5 433 16,0 0 511-16,0 8 293 16,0 4-405-16,-4 5-271 0,-3 3-561 15,3 0 0-15,-2 5 0 0,2-1 0 16,-2-5 0-16,6-3 0 0,0-10 0 16,6-3 0-16,0-6 0 0,9-7-1437 15,-9-4-212-15,4-9-888 0</inkml:trace>
  <inkml:trace contextRef="#ctx0" brushRef="#br0" timeOffset="9600">8455 7505 5794 0,'0'0'1069'0,"0"0"-1029"16,0 0-32-16,0 0-8 0,0 0-865 16,0 0-599-16,-27 53-2966 0</inkml:trace>
  <inkml:trace contextRef="#ctx0" brushRef="#br0" timeOffset="9867.7">8649 7839 6983 0,'0'0'616'0,"0"0"-96"0,-48-17-447 16,34 17-73-16,3 6 0 0,-1 7 0 16,4 4 0-16,2 4 0 0,1 4 0 15,3-2 0-15,2 1 0 16,2-1 0-16,3-4 0 0,5-4 0 15,0-3 0-15,1-4 0 0,-1-7 0 16,0-2 0-16,1-9 0 0,1-5 0 16,-2-2 0-16,1-5 0 0,-1-2 0 15,-4-1 0-15,3-2 0 16,-7-1 0-16,2 2 0 0,-4 4 0 16,0 8-53-16,0 7-939 0,4 2 19 15,-4 5-187-15,0-1-1718 0</inkml:trace>
  <inkml:trace contextRef="#ctx0" brushRef="#br0" timeOffset="10082.86">8734 7879 5514 0,'0'0'1693'15,"0"0"-917"-15,0 0-567 0,0 0-209 16,0 0 0-16,0 0 0 0,0 0 0 16,0 0 0-16,41-33 0 0,-10 5 0 15,0 2 0-15,-4 6 0 16,-4 11 0-16,-3 3 0 0,-5 6 0 15,-5 8 0-15,0 12 0 0,-8 6 0 16,-2 11 0-16,0 1 0 0,-2 1 0 16,-6 1 0-16,6-2 0 0,-2-3 0 15,4-7 0-15,0-9 0 16,4-5-969-16</inkml:trace>
  <inkml:trace contextRef="#ctx0" brushRef="#br0" timeOffset="33933.14">2939 7803 640 0,'0'0'856'0,"0"0"-800"0,0 0-4 0,0 0 1269 0,0 0-881 16,0 0-288-16,0 0 112 0,0 0 485 15,0 0-81-15,-31 21-172 16,29-22 188-16,2-1-295 0,0-1-5 15,-4 2 312-15,0 1-388 0,2 0-271 16,2 0-37-16,-6 0 0 0,4 0 0 16,0 1 0-16,2-1 0 0,0 0 0 15,0 0 0-15,0 0 0 0,2 0 0 16,2 0 0-16,0-1 0 16,0 0 0-16,2-1 0 0,-4-2 0 15,3 2 0-15,-1-2 0 0,-4 3 0 16,2 0 0-16,0 1 0 0,0 0 0 15,2 0 0-15,2 0 0 16,5 2 0-16,-1 4 0 0,6-2 0 16,-1-2 0-16,1-1 0 0,1 0 0 15,0 2 0-15,1-3 0 0,1 1 0 16,1-1 0-16,-1 0 0 0,0 0 0 16,1 0 0-16,-1 1 0 0,4 0 0 15,-3 2 0-15,7-2 0 16,4-1 0-16,6 0 0 0,9-1 0 15,8-4 0-15,-1-2 0 0,5-1 0 16,-2 0 0-16,2 1 0 0,-4 0 0 16,-3 4 0-16,-5-1 0 0,-9 4 0 15,-8 0 0-15,-10 1 0 0,-7 4 0 16,-2 0 0-16,1 2 0 16,3 0 0-16,1 0 0 0,3 0 0 15,1 0 0-15,1-2 0 0,3-1 0 16,-2-2 0-16,-9-2 0 0,3 0 0 15,-1 0 0-15,-6-1 0 16,1-2 0-16,-9 1 0 0,0 0-905 16,0-7-1644-16</inkml:trace>
  <inkml:trace contextRef="#ctx0" brushRef="#br0" timeOffset="37098.94">13428 9193 3809 0,'0'0'905'0,"0"0"-277"0,0 0-56 15,0 0-140-15,0 0-43 0,-35-2-333 16,31 1-12-16,2 1 160 0,2 1-84 16,-4 2-32-16,4 4 240 0,-7 3-116 15,3 3 4-15,-6 0-27 0,-3 0-189 16,-5 0 0-16,1-1 0 15,1-2 0-15,-9-1 0 0,2-2 0 16,-2 2 0-16,-1 1 0 0,-1 1 0 16,-4-2 0-16,0 2 0 0,8-1 0 15,-2 1 0-15,9 0 0 0,-5 1 0 16,6 0 0-16,-7 2 0 0,1 0 0 16,0-1 0-16,-1 2 0 0,-7-2 0 15,-4-2 0-15,-3 1 0 16,-1-1 0-16,-6 0 0 0,-3-1 0 15,-1 2 0-15,-1 1 0 0,1-2 0 16,-1 1 0-16,5 1 0 0,1 1 0 16,5 0 0-16,-2 0 0 15,2 3 0-15,0-2 0 0,-5 3 0 16,5 1 0-16,4 0 0 0,-2 2 0 16,4-3 0-16,2 1 0 0,-2-1 0 15,6-4 0-15,-2 2 0 16,6-1 0-16,1-3 0 0,3-2 0 15,3 1 0-15,-3-4 0 0,5 2 0 16,-3-2 0-16,-1-3 0 0,1 1 0 16,3 1 0-16,-2-2 0 0,-3-1 0 15,3 1 0-15,1-1 0 0,-1 1 0 16,-3-1 0-16,3 1 0 0,-3 0 0 16,3-1 0-16,1 2 0 0,3-2 0 15,0 3 0-15,-1-1 0 16,1 2 0-16,0-1 0 0,5-1 0 15,-1 0 0-15,0-1 0 0,-2 3 0 16,-3 3 0-16,-1-1 0 0,-2 2 0 16,-3-1 0-16,3-3 0 15,1-1 0-15,-1-2 0 0,-7 2 0 16,0 0 0-16,-1 2 0 0,-5 1 0 16,0-1 0-16,-4 3 0 15,4-3 0-15,-4 3 0 0,2-2 0 16,2 2 0-16,0-3 0 0,5 2 0 15,1-2 0-15,0 0 0 0,1-1 0 16,5 1 0-16,-1-3 0 0,5 1 0 16,1 0 0-16,-1-1 0 0,5 0 0 15,-4-2 0-15,4 1 0 0,2-1 0 16,-7 2 0-16,1 0 0 0,0 0 0 16,-7 2 0-16,3 0 0 15,1-1 0-15,-1 0 0 0,3-2 0 16,-1 1 0-16,-2 0 0 0,3 0 0 15,-3-1 0-15,1 1 0 0,3 0 0 16,-4 0 0-16,1-2 0 0,3 4 0 16,-1-1 0-16,-3-1 0 15,4 0 0-15,-1-3 0 0,5 2 0 16,0-4 0-16,2 1 0 0,-2-1 0 16,-1 0 0-16,-1-1 0 15,-2-3 0-15,4 2 0 0,-5-2 0 16,5 2 0-16,-2-1 0 0,-5 2 0 15,3 1 0-15,-11 4 0 0,1 3 0 16,-1 0 0-16,4 1 0 0,1 1 0 16,-3 0 0-16,7-1 0 0,-3 1 0 15,3-1 0-15,-2-1 0 0,3-1 0 16,-1 3 0-16,-3 0 0 0,1-1 0 16,1 3 0-16,-1 1 0 15,-3 0 0-15,1 1 0 0,1-3 0 16,5 2 0-16,-2 0 0 0,3-2 0 15,-3-1 0-15,8-1 0 0,-2-1 0 16,-5 2 0-16,1-1 0 0,0 0 0 16,-7 3 0-16,3-3 0 15,-1 0 0-15,3 0 0 0,2-2 0 16,-1-1 0-16,-3 0 0 0,3 0 0 16,-1-1 0-16,2-1 0 15,-1 3 0-15,1-1 0 0,0 2 0 16,-5 0 0-16,9-1 0 0,-4-1 0 15,3-2 0-15,3 1 0 0,2 0 0 16,-6 0 0-16,2 1 0 0,2 0 0 16,-3-2 0-16,1 2 0 0,2-1 0 15,-6 0 0-15,-3 2 0 0,-7 0 0 16,-5 1 0-16,-2 0 0 0,2 0 0 16,-2 0 0-16,0-2 0 15,3 3 0-15,-3-3 0 0,4-1 0 16,-2 0 0-16,2-1 0 0,3-1 0 15,-5 1 0-15,2-1 0 0,-2-1 0 16,5-1 0-16,-1 0 0 16,9 2 0-16,1-2 0 0,7 1 0 15,4 0 0-15,0 1 0 0,6 2-841 16,3 0-332-16,1 2-2196 0</inkml:trace>
  <inkml:trace contextRef="#ctx0" brushRef="#br1" timeOffset="39933.26">3032 7318 968 0,'0'0'324'0,"0"0"-312"0,-41-9 856 0,27 9-423 15,1 0-89-15,13 0 524 0,-4 0-251 16,2 0-109-16,0 0 432 16,2-2-420-16,0 2-115 0,0 0 251 15,0 0-372-15,0 0-48 0,0 0-171 16,0 0-77-16,0 0 0 0,4 3 0 16,0-1 0-16,2 2 0 0,5 0 0 15,5 0 0-15,9-1 0 0,6-2 0 16,2-1 0-16,9-4 0 0,1-2 0 15,7-2 0-15,3-2 0 16,1 2 0-16,2 0 0 0,-2 1 0 16,-7 1 0-16,-1 2 0 0,-7 0 0 15,-2 2 0-15,0 2 0 16,3 0 0-16,-3 0 0 0,2 0 0 16,2 0 0-16,1 0 0 0,-1 0 0 15,3-5 0-15,-5-1 0 0,-2-2 0 16,-4 1 0-16,-6 0 0 0,-2 0 0 15,-15 1 0-15,0 5 0 0,-10-2 0 16,0 3 0-16,0 0-53 16,0-1-2340-16,-4-2-2585 0</inkml:trace>
  <inkml:trace contextRef="#ctx0" brushRef="#br1" timeOffset="42065.7">12210 8977 1816 0,'0'0'1357'0,"0"0"-673"0,-41 29-111 16,35-22 159-16,2-3-304 0,2 1-112 16,-2 0 72-16,-1 1-160 0,5 0 5 15,0 1 175-15,0 0-176 16,-6 1-36-16,2 5 44 0,-6 2-164 16,-1 4 24-16,1 4 85 0,-2 0-185 15,-3 2 0-15,-5 0 0 0,-3 2 0 16,-4-1 0-16,-4 2 0 15,0-2 0-15,0 1 0 0,0-2 0 16,4-2 0-16,0 1 0 0,0 0 0 16,3-4 0-16,1 2 0 0,-2-4 0 15,-2 1 0-15,6 0 0 0,-3 2 0 16,1-2 0-16,2-1 0 0,-4 1 0 16,3 0 0-16,1-1 0 0,0 1 0 15,1-2 0-15,-1 0 0 16,0-1 0-16,5-2 0 0,-5 0 0 15,5 1 0-15,-1-5 0 0,3 1 0 16,3-3 0-16,-1 2 0 0,-3-1 0 16,3-3 0-16,-3 2 0 15,-1 1 0-15,-3-1 0 0,3 3 0 16,-5-1 0-16,0 3 0 0,1 2 0 16,3-2 0-16,-3-1 0 0,7-1 0 15,-1 0 0-15,-3 0 0 16,3-3 0-16,1-1 0 0,-1-1 0 15,3 0 0-15,-1-1 0 0,-2 1 0 16,3 0 0-16,1-1 0 0,0 3 0 16,-1-1 0-16,1-1 0 0,0 0 0 15,-3-2 0-15,3 3 0 0,-5-2 0 16,5 1 0-16,-6 1 0 0,-1 0 0 16,-4 3 0-16,1 2 0 15,-5 0 0-15,2 2 0 0,-2-1 0 16,-2 1 0-16,1-1 0 0,-1 0 0 15,2-1 0-15,-2 0 0 0,2-3 0 16,-2 3 0-16,7 1 0 0,1 0 0 16,-2-1 0-16,7 2 0 15,-3-1 0-15,3 2 0 0,2-2 0 16,-3 1 0-16,1 0 0 0,3-1 0 16,3 0 0-16,-2-2 0 15,-1 0 0-15,3-2 0 0,-2 1 0 16,3 0 0-16,-3 0 0 0,0-1 0 15,-3 1 0-15,3 0 0 0,0 1 0 16,-5 1 0-16,5-2 0 0,0 3 0 16,-7 0 0-16,1 1 0 0,-5 1 0 15,0-2 0-15,1 2 0 0,-5 0 0 16,2-2 0-16,-4 0 0 0,-4 1 0 16,4-1 0-16,2-1 0 15,-1 2 0-15,1-2 0 0,8-1 0 16,1 0 0-16,-1 0 0 0,3 1 0 15,3-1-109-15,1-3-159 0,4-2 148 16,0-2-36-16,1-2-152 16,-1 0-168-16,2-2-1481 0,-10 0-1989 0</inkml:trace>
  <inkml:trace contextRef="#ctx0" brushRef="#br1" timeOffset="42599.28">9904 10696 3333 0,'0'0'848'0,"0"0"-135"0,0 0-57 0,0 0-92 15,0 0 189-15,0 0-381 0,0 0 0 16,0 0 160-16,0 0-483 0,-11 4-49 15,1 1 0-15,-5 3 0 0,-1 5 0 16,-5 3 0-16,5 0 0 16,-5 0 0-16,0 0 0 0,-3-1 0 15,-3-1 0-15,0-1 0 0,-6-2 0 16,-2-2 0-16,2-5-925 0,8-2-244 16,2-5-604-16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1-29T18:42:56.995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00B050"/>
    </inkml:brush>
    <inkml:brush xml:id="br4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16893 1150 6282 0,'0'0'1165'0,"0"0"-849"0,0 0 28 0,-11 48-259 15,15-10-85-15,7 8 0 0,-5 2 0 16,4 0 0-16,1 4 0 0,-3 4 0 16,-2 0 0-16,0 1 0 15,-6 0 0-15,0-3 0 0,0-5 0 16,-4-5 0-16,-2-6-241 0,2-9-547 15,2-11-1349-15,-2-11-785 0</inkml:trace>
  <inkml:trace contextRef="#ctx0" brushRef="#br0" timeOffset="416.66">16893 999 5254 0,'0'0'296'0,"0"0"316"0,0 0 453 16,0 0-549-16,0 0-212 15,0 0-159-15,0 0-145 0,0 0 0 16,0 0 0-16,10-28 0 0,25 28 0 15,15 3 0-15,16 9 0 0,-2 4 0 16,-2 12 0-16,-13 6 0 16,-18 6 0-16,-2 9 0 0,-6 9 0 15,-6 5 0-15,-3 3 0 0,-1 2 0 16,-9-3 0-16,-6 0 0 16,-13-1 0-16,-6 1 0 0,-10 1 0 15,-10-3 0-15,-6-4 0 0,-7-5 0 16,0-8 0-16,-2-9 0 0,5-8 0 15,3-11 0-15,5-8 0 0,12-7 0 16,8-2 0-16,8-1 0 0,15-2 0 16,5-4-789-16,1 0-448 0,19-12-2532 15</inkml:trace>
  <inkml:trace contextRef="#ctx0" brushRef="#br0" timeOffset="933.14">17537 1724 4149 0,'0'0'2233'0,"0"0"-1128"0,0 0-713 0,0 0-79 16,0 0-313-16,48-14 0 0,-31 1 0 15,1-4 0-15,-1 0 0 0,-1-2 0 16,1-4 0-16,-3 2 0 16,-1-2 0-16,-5 2 0 0,-2 0 0 15,0-1 0-15,-6 6 0 0,0 4 0 16,-10 5 0-16,-7 7 0 16,-3 9 0-16,-3 12 0 0,-2 12 0 15,-6 9 0-15,-2 12 0 0,2 7 0 16,0 3 0-16,8 0 0 0,9-6 0 15,10-7 0-15,8-7 0 0,12-14 0 16,15-7 0-16,7-10 0 0,13-9 0 16,3-5 0-16,8-9 0 0,6-5 0 15,-6-3-869-15,-18 1-456 0,-3-2-4037 16</inkml:trace>
  <inkml:trace contextRef="#ctx0" brushRef="#br0" timeOffset="1283.6">18174 1596 7671 0,'0'0'521'0,"-62"-19"-521"15,23 12 0-15,4-1 0 0,2 0 0 16,-3-1 0-16,10 3 0 16,1 5 0-16,2 1 0 0,11 7 0 15,-1 6 0-15,5 5 0 0,6 0 0 16,2 2 0-16,10 1 0 0,9-2 0 15,4-3 0-15,12-1 0 0,6-5 0 16,9-2 0-16,1-2 0 0,1-3 0 16,-2 2 0-16,-5-2 0 0,-8 2 0 15,-6 1 0-15,-10 4 0 0,-11 0 0 16,-8 2 0-16,-4 3 0 0,-14 3 0 16,-9 3 0-16,-10 3 0 15,-9 0 0-15,-1 0 0 0,-5-1 0 16,3-5 0-16,5-4 0 0,7-5 0 15,8-7 0-15,11-2 0 0,12-8-129 16,12-6-1211-16,15-9 235 16,-3 4-47-16,11-5-1326 0</inkml:trace>
  <inkml:trace contextRef="#ctx0" brushRef="#br0" timeOffset="1433.97">18404 1617 5058 0,'0'0'1316'0,"0"0"-351"0,0 0-112 16,0 0-853-16,-27 50 0 0,2-12 0 15,-2 6 0-15,2 0 0 0,9-9 0 16,5-1 0-16,7-6 0 0,4-3 0 16,11-4 0-16,3-4 0 0,3-9 0 15,9-8-317-15,-7-2-927 0,2-15-1962 16</inkml:trace>
  <inkml:trace contextRef="#ctx0" brushRef="#br0" timeOffset="1566.77">18426 1281 6847 0,'0'0'1176'0,"0"0"-1007"0,0 0-169 16,0 0 0-16,0 0 0 16,0 0 0-16,0 0 0 0,-4 41-225 15,27-3-307-15,4 1-637 0,-7-9 121 16,-1 1-481-16</inkml:trace>
  <inkml:trace contextRef="#ctx0" brushRef="#br0" timeOffset="1966.92">18679 1720 5174 0,'0'0'1156'0,"0"0"-335"16,-40-50-89-16,17 39-423 0,1 5-309 16,-5 6 0-16,2 3 0 0,6 7 0 15,1 4 0-15,5 5 0 0,5 1 0 16,-2 3 0-16,10-2 0 16,0-1 0-16,0-1 0 0,10-4 0 15,5-5 0-15,1-2 0 0,1-5 0 16,3-3 0-16,1-9 0 0,0-3 0 15,-5-5 0-15,5-2 0 0,-7 0 0 16,-1 5 0-16,-3 3 0 16,-2 5 0-16,-5 5 0 0,3 1 0 15,2 11 0-15,2 9 0 0,1 7 0 16,1 6 0-16,-2 5 0 16,1 1 0-16,-7 4 0 0,-4 3 0 15,-4 4 0-15,-11 1 0 0,-3 2 0 16,-11 2 0-16,-9 1 0 0,-5-2 0 15,-9-4 0-15,5-5 0 0,-5-12 0 16,5-9 0-16,9-12 0 0,1-12 0 16,10-10 0-16,7-11 0 0,9-11 0 15,11-5 0-15,7-6 0 0,19-6 0 16,16-6 0-16,7-7 0 16,9-2 0-16,2-2 0 0,2 0 0 15,-18 16-1201-15,-7 2-1292 0</inkml:trace>
  <inkml:trace contextRef="#ctx0" brushRef="#br0" timeOffset="2250.91">18836 1662 7523 0,'0'0'396'0,"-11"55"-136"0,11-22-247 0,0-2-13 16,4-2 0-16,3 0 0 16,-3-4 0-16,0 0 0 0,-2-2 0 15,-2-3 0-15,0-4 0 0,0-4 0 16,-2-5 0-16,2-4 0 0,0-3 0 15,0-8 0-15,8-12 0 0,11-14 0 16,3-10 0-16,5-4 0 0,4 3 0 16,-4 10 0-16,0 9 0 0,-4 11 0 15,-5 9 0-15,-1 9 0 0,-5 10 0 16,1 7 0-16,-3 5 0 0,-4 3 0 16,5 2 0-16,-7 0 0 15,2-3 0-15,0-2 0 0,-2-3 0 16,3-3 0-16,-3-4 0 0,0-5 0 15,-4-5-2258-15</inkml:trace>
  <inkml:trace contextRef="#ctx0" brushRef="#br0" timeOffset="3400.2">20278 1571 3501 0,'0'0'1505'0,"0"0"-153"0,-8-36-667 0,2 25-33 16,0-1-155-16,-2-1-497 16,-1-1 0-16,-1 2 0 0,-2 2 0 15,1 3 0-15,1 7 0 0,-3 5 0 16,-3 18 0-16,-5 13 0 0,-4 15 0 16,5 9 0-16,3 0 0 15,11-2 0-15,2-6 0 0,4-7 0 16,14-8 0-16,7-13 0 0,2-11 0 15,8-9 0-15,6-7 0 0,2-13 0 16,-10 0-449-16,2-6-1032 0</inkml:trace>
  <inkml:trace contextRef="#ctx0" brushRef="#br0" timeOffset="3733.22">20367 1080 7375 0,'0'0'308'15,"0"0"164"-15,0 0-435 0,9 43-37 16,-3-6 0-16,2 8 0 16,-4 5 0-16,-2 5 0 0,-2 6 0 15,0 7 0-15,0 6 0 0,-6 2 0 16,-2 1 0-16,2-7 0 0,6-8 0 16,0-14 0-16,0-11 0 15,10-12 0-15,0-14 0 0,5-11 0 16,1-10 0-16,9-14 0 0,-2-9 0 15,0-6 0-15,-5 2 0 0,-1 3 0 16,-7 4 0-16,0 12 0 0,-3 7 0 16,-5 6 0-16,-2 7 0 0,0 9 0 15,-2 10 0-15,-5 6 0 0,7 1 0 16,0-1 0-16,5-7 0 0,3 0 0 16,6-3 0-16,3-2 0 15,1-3-493-15,-1-3-1268 0,-5-5-692 0</inkml:trace>
  <inkml:trace contextRef="#ctx0" brushRef="#br0" timeOffset="4017.29">20853 1621 7819 0,'-12'-34'373'16,"1"9"-373"-16,-1 4 0 0,0 15 0 16,-1 6 0-16,-1 6 0 0,-1 9 0 15,1 6 0-15,1 10 0 16,3 3 0-16,0 8 0 0,3 1 0 15,7-1 0-15,0-3 0 0,11-6 0 16,3-4 0-16,9-8 0 0,10-8 0 16,4-8 0-16,5-5 0 0,-1-10 0 15,-4-7 0-15,-2-7 0 0,-10-3 0 16,-8-3 0-16,-11-3 0 0,-6-1 0 16,-10-2 0-16,-9-2 0 15,-4 2 0-15,-2 4 0 0,7 6 0 16,3 10 0-16,13 5 0 0,2 9 0 15,0 2-93-15,0 0-935 0,2 1-389 16,9 2-2541-16</inkml:trace>
  <inkml:trace contextRef="#ctx0" brushRef="#br0" timeOffset="4166.71">21126 1628 7359 0,'-6'39'833'0,"2"-1"-833"0,-3 7 0 16,3-2 0-16,0-4 0 0,2-5 0 15,2-4 0-15,4-4 0 0,2-6 0 16,1-3 0-16,3-8 0 0,-2-4-21 16,-6-5-1483-16,2-9-858 0</inkml:trace>
  <inkml:trace contextRef="#ctx0" brushRef="#br0" timeOffset="4283.39">21196 1224 7235 0,'0'0'716'0,"0"0"-475"15,0 0-241-15,0 0 0 0,0 0 0 16,0 0-105-16,0 0-671 16,25 50 112-16,-4-22-1129 0,1 4-164 0</inkml:trace>
  <inkml:trace contextRef="#ctx0" brushRef="#br0" timeOffset="4534.22">21484 1622 4754 0,'0'0'1236'0,"0"0"-531"16,-42-19-29-16,30 19-144 0,-3 7-243 16,1 4-289-16,1 5 0 0,3 6 0 15,0 2 0-15,6 3 0 0,2 3 0 16,2-1 0-16,4 1 0 0,6-3 0 16,7-2 0-16,1-5 0 15,3-4 0-15,0-4 0 0,-1-3 0 16,1-5 0-16,-5-2 0 0,-5-2 0 15,-1-1 0-15,0-6-93 0,1-4-523 16,-1-7-697-16,0 3-215 16,-1-2-349-16</inkml:trace>
  <inkml:trace contextRef="#ctx0" brushRef="#br0" timeOffset="4766.6">21651 1812 5694 0,'0'0'1021'0,"0"0"-681"0,0 0 797 15,0 0-1137-15,50-18 0 0,-26-2 0 16,3-3 0-16,-6-4 0 0,-2 5 0 16,-7-4 0-16,-2-2 0 0,-10 1 0 15,0 1 0-15,-6 4 0 0,-4 9 0 16,-5 7 0-16,1 6 0 0,-9 12 0 16,-2 9 0-16,-4 11 0 15,2 9 0-15,7 9 0 0,1 4 0 16,13 1 0-16,6-6 0 0,14-7 0 15,13-8 0-15,6-12-937 0,-2-9-312 16,5-8-1720-16</inkml:trace>
  <inkml:trace contextRef="#ctx0" brushRef="#br0" timeOffset="5066.62">22120 1610 7675 0,'0'0'364'0,"-35"-27"-211"0,10 21-153 15,-2 6 0-15,-2 6 0 0,-4 6 0 16,0 2 0-16,4 4 0 0,5 2 0 16,5 0 0-16,5 0 0 0,9 0 0 15,5-3 0-15,9 1 0 0,7-2 0 16,11 0 0-16,8-2 0 0,2-1 0 16,9 0 0-16,-1-1 0 15,1 0 0-15,-3-1 0 0,-6-2 0 16,-8 3 0-16,-6-2 0 0,-13-1 0 15,-10 4 0-15,-2 0 0 0,-16 2 0 16,-13 2 0-16,-6-1 0 16,-11-1 0-16,-4-4 0 0,-1-3 0 15,1-5 0-15,4-7 0 0,19-5-1401 16,5-10-556-16</inkml:trace>
  <inkml:trace contextRef="#ctx0" brushRef="#br0" timeOffset="5699.99">23108 1589 6763 0,'0'0'596'0,"0"0"112"0,0 0-583 0,-22 48-125 0,7-7 0 0,5 8 0 0,2-2 0 0,3-8 0 0,5-1 0 15,2-6 0-15,3-2 0 0,5-6 0 16,2-6 0-16,3-7 0 0,5-10 0 16,1-5 0-16,8-12 0 15,-2-8 0-15,-2-4 0 0,0-3 0 16,-5-1 0-16,-3 0 0 0,-3 4 0 15,-3 8 0-15,-5 7 0 0,0 7 0 16,-4 6 0-16,0 2 0 16,-2 11 0-16,0 10 0 0,0 7 0 15,-2 4 0-15,2-3 0 0,2-6 0 16,6-4 0-16,9-6 0 0,4-5 0 16,1-6 0-16,7-4 0 0,-2-4 0 15,-2-9 0-15,-4-3 0 16,-3-7 0-16,-5-2 0 0,-7-2 0 15,-2 0 0-15,-6-5 0 0,-4 1 0 16,-5-3 0-16,-1 1 0 0,2 3 0 16,-1 3 0-16,5 7 0 0,2 7 0 15,4 4 0-15,2 5 0 0,0 0-505 16,2 1-1576-16,4-6-816 0</inkml:trace>
  <inkml:trace contextRef="#ctx0" brushRef="#br0" timeOffset="5850.07">23681 1644 8192 0,'-6'37'0'0,"-5"6"0"15,1 7 0-15,2-10 0 0,4-2 0 16,0-6 0-16,4-4 0 0,10-4 0 16,-2-4 0-16,5-5 0 15,1-6 0-15,-4-5-801 0,1-7-3933 0</inkml:trace>
  <inkml:trace contextRef="#ctx0" brushRef="#br0" timeOffset="6000.33">23853 1009 8192 0,'0'0'0'0,"0"0"0"16,0 0 0-16,0 0 0 15,0 0 0-15,0 0 0 0,0 0 0 16,0 0-1097-16,0 0-524 0,0 37-700 0</inkml:trace>
  <inkml:trace contextRef="#ctx0" brushRef="#br0" timeOffset="6233.4">23908 1045 7771 0,'0'0'421'16,"0"0"-421"-16,-2 54 0 0,2-13 0 15,0 7 0-15,4 5 0 0,5 7 0 16,1 6 0-16,-2 3 0 0,3 4 0 16,-3 1 0-16,-4 2 0 0,-2-1 0 15,-2-3 0-15,-2-8 0 0,-4-7 0 16,0-11 0-16,-5-11 0 0,1-13 0 16,-2-15 0-16,-3-14-77 15,-6-13-1471-15,7 1-381 0,-7-9-997 0</inkml:trace>
  <inkml:trace contextRef="#ctx0" brushRef="#br0" timeOffset="6350.13">23685 1661 6779 0,'0'0'748'0,"41"-27"-83"0,-8 14-665 15,9 1 0-15,3-3 0 0,-1-3 0 16,3-1 0-16,-3-3 0 0,-3 0 0 16,-4 0 0-16,-2-2 0 15,-6-4-269-15,-10 6-983 0,-3-1-2198 0</inkml:trace>
  <inkml:trace contextRef="#ctx0" brushRef="#br0" timeOffset="6617.22">24233 1178 6615 0,'0'0'1136'15,"6"71"-695"-15,-2-14-441 0,2 7 0 16,-4 4 0-16,3 4 0 0,1-1 0 16,-2-1 0-16,-2-4 0 15,-2-5 0-15,4-6 0 0,-2-10 0 16,0-11 0-16,0-12 0 0,-2-11 0 15,4-9 0-15,3-5 0 0,5-16 0 16,5-12 0-16,5-11 0 16,3-2 0-16,-6 4 0 0,6 9 0 15,-5 12 0-15,1 14 0 0,0 10 0 16,-5 17 0-16,1 10 0 0,-3 6 0 16,-6 3 0-16,1-1 0 15,-1-3 0-15,4-5 0 0,5-8 0 16,-3-9-533-16,5-9-2128 0</inkml:trace>
  <inkml:trace contextRef="#ctx0" brushRef="#br0" timeOffset="7100.32">25835 1623 5634 0,'0'0'756'0,"0"0"-283"0,8-37 527 0,-12 22-671 0,-6 2-329 16,-5-1 0-16,-3 1 0 0,-7 7 0 15,0 6 0-15,2 5 0 0,1 11 0 16,1 12 0-16,4 8 0 16,1 7 0-16,7 5 0 0,5 0 0 15,4 0 0-15,7-4 0 0,5-2 0 16,9-8 0-16,8-5 0 0,10-9 0 16,8-8 0-16,5-11 0 0,0-2 0 15,-7-10-249-15,-12 3-2124 16,-6-4-1008-16</inkml:trace>
  <inkml:trace contextRef="#ctx0" brushRef="#br0" timeOffset="7466.67">26172 1658 5690 0,'0'0'1081'0,"-19"-34"-313"16,7 19-115-16,-3 7-653 16,-1 3 0-16,3 5 0 0,1 12 0 15,2 7 0-15,-1 12 0 0,1 6 0 16,2 7 0-16,6 3 0 0,2-1 0 16,2 0 0-16,6-5 0 15,4-6 0-15,1-5 0 0,1-10 0 16,5-7 0-16,-1-6 0 0,1-7 0 15,0-10 0-15,-5-6 0 0,1-9 0 16,-5-2 0-16,-4-6 0 0,-2-3 0 16,0-1 0-16,-4-3 0 0,-2-4 0 15,-6 0 0-15,0-2 0 0,-3 7 0 16,3 4 0-16,4 10-749 0,4 9-724 16,2 4 1153-16,2 8-536 15,5 4-3210-15</inkml:trace>
  <inkml:trace contextRef="#ctx0" brushRef="#br0" timeOffset="7899.97">26358 1839 5806 0,'0'0'612'0,"-19"57"525"0,11-28-500 16,6-6-637-16,2-6 0 15,0-6 0-15,2-5 0 0,2-3 0 16,2-3 0-16,7-3 0 0,5-14 0 15,1-9 0-15,0-11 0 0,-5-2 0 16,-2-2 0-16,-5-1 0 0,1 1 0 16,-4-1 0-16,2 3 0 0,0 8 0 15,1 9 0-15,-3 9 0 0,0 9 0 16,-2 4 0-16,2 11 0 0,-2 12 0 16,-2 11 0-16,-2 7 0 15,-4 1 0-15,4-3 0 0,0-1 0 16,2-3 0-16,2-8 0 0,6-4 0 15,2-8 0-15,1-6 0 0,-1-5 0 16,-2-4 0-16,5-8 0 16,1-9 0-16,5-7 0 0,-1-7 0 15,-1-2 0-15,-3 5 0 0,-1 4 0 16,-5 9 0-16,-4 6 0 0,-2 6 0 16,-2 3 0-16,0 2 0 15,0 5 0-15,0 10 0 0,0 9 0 16,0 4 0-16,2 1 0 0,5-7 0 15,1-4 0-15,4-5 0 0,7-1 0 16,6-5-197-16,-7-4-1384 0,1-5-4033 0</inkml:trace>
  <inkml:trace contextRef="#ctx0" brushRef="#br0" timeOffset="8383.56">27054 1034 6482 0,'0'0'709'0,"0"0"-309"0,0 0 136 0,0 0-471 15,-47 44-65-15,24 1 0 0,0 11 0 16,5 7 0-16,3 9 0 0,5 5 0 16,4 6 0-16,0 1 0 15,6-4 0-15,0-1 0 0,4-6 0 16,8-12 0-16,3-10 0 0,3-12 0 15,7-13 0-15,-2-11 0 0,4-12 0 16,-3-9 0-16,1-13 0 16,-4-7 0-16,-5-6 0 0,-5-2 0 15,-11 1 0-15,-6-1 0 0,-15 2 0 16,-10 5 0-16,-8 7 0 0,-5 8 0 16,-3 11 0-16,3 3 0 15,7 4 0-15,8 1 0 0,13-1 0 16,9-1 0-16,7 0 0 0,7-2-1605 15,3 0-332-15,15-3-420 0</inkml:trace>
  <inkml:trace contextRef="#ctx0" brushRef="#br0" timeOffset="8533.56">27251 1705 7063 0,'0'0'1129'0,"-19"63"-1129"0,7-21 0 16,2 3 0-16,3-3 0 0,1-4 0 15,6-7 0-15,2-5 0 0,6-8 0 16,5-8 0-16,1-8 0 16,-1-2-201-16,-5-11-2792 0</inkml:trace>
  <inkml:trace contextRef="#ctx0" brushRef="#br0" timeOffset="8667.25">27400 1206 1404 0,'0'0'6135'0,"0"0"-6035"0,0 0-28 16,0 0-64-16,0 0-16 0,10 62-260 16,-8-16-436-16,0-6-249 0,0 3-1804 0</inkml:trace>
  <inkml:trace contextRef="#ctx0" brushRef="#br0" timeOffset="8884.09">27373 1991 6494 0,'0'0'869'0,"-6"42"-385"16,6-32-139-16,2-10-345 0,6-14 0 15,4-11 0-15,5-10 0 0,4-8 0 16,-1 1 0-16,3 2 0 16,0 8 0-16,-5 13 0 0,-5 7 0 15,-5 12 0-15,-4 2 0 0,2 13 0 16,-2 12 0-16,-1 8 0 0,-3 7 0 16,2-3 0-16,4-6 0 15,6-4 0-15,7-5 0 0,6-6 0 16,6-6 0-16,4-3 0 0,2-9-1601 15,-8 0-745-15,-4-7-1863 0</inkml:trace>
  <inkml:trace contextRef="#ctx0" brushRef="#br0" timeOffset="9166.58">27945 1872 6775 0,'-20'-37'1060'0,"3"8"-703"0,-3 4-357 16,3 12 0-16,3 9 0 15,-1 8 0-15,-4 9 0 0,1 9 0 16,-5 9 0-16,2 3 0 0,1 6 0 15,3-2 0-15,5 0 0 0,6-5 0 16,6-6 0-16,4-4 0 16,8-6 0-16,9-7 0 0,2-6 0 15,8-6 0-15,0-11 0 0,2-4 0 16,-2-6 0-16,-2-3 0 0,-3 0 0 16,-3-3 0-16,-2 5 0 0,-7 3 0 15,-3 7 0-15,-7 9 0 16,-2 5 0-16,-2 12 0 0,0 9 0 15,0 7 0-15,0 3 0 0,0-5 0 16,2-3 0-16,2-5 0 0,4-6 0 16,5-6-21-16,-1-6-1203 0,1-3-2394 0</inkml:trace>
  <inkml:trace contextRef="#ctx0" brushRef="#br0" timeOffset="9383.14">28233 1115 7319 0,'0'0'864'0,"0"0"-855"16,0 0-9-16,0 0 0 0,0 0 0 15,0 0 0-15,0 0 0 0,-2 82 0 16,0-15 0-16,-3 15 0 0,3 7 0 16,-4 4 0-16,-2 6 0 15,-2-2 0-15,3-4 0 0,1-11 0 16,4-13 0-16,0-11 0 0,0-14 0 15,-2-9-77-15,0-14-1524 0,-2-9-4793 0</inkml:trace>
  <inkml:trace contextRef="#ctx0" brushRef="#br0" timeOffset="9533.56">27993 1864 6651 0,'0'0'924'0,"19"-58"-307"16,1 32-617-16,7 8 0 15,4 5 0-15,0 0 0 0,0 2 0 16,-2 2 0-16,-2-1 0 0,0 2 0 15,0-2 0-15,-3 1 0 0,-1 2 0 16,0 2-789-16,-4 3-616 16,-7 0-159-16,0 1-1974 0</inkml:trace>
  <inkml:trace contextRef="#ctx0" brushRef="#br0" timeOffset="9652.29">28425 1674 5418 0,'0'0'1293'0,"0"0"-369"0,-6 62-367 0,-2-22-557 15,-3 7 0-15,1 0 0 16,4-1 0-16,1-3 0 0,5-8 0 15,7-6 0-15,5-8 0 0,3-8 0 16,-1-3 0-16,-2-8 0 0,-1-2-1890 16,-1-7-663-16</inkml:trace>
  <inkml:trace contextRef="#ctx0" brushRef="#br0" timeOffset="9784.21">28644 1469 7147 0,'0'0'796'16,"0"0"-547"-16,0 0-249 0,0 0 0 15,0 0 0-15,0 0 0 0,0 0 0 16,46 5-1041-16,-32 20-36 16,-2-4-215-16,1 1-2222 0</inkml:trace>
  <inkml:trace contextRef="#ctx0" brushRef="#br0" timeOffset="10017.26">28851 1720 5266 0,'0'0'1893'16,"0"0"-860"-16,0 0-1033 0,-35-15 0 15,16 11 0-15,0 4 0 0,1 6 0 16,-1 7 0-16,3 9 0 0,-1 4 0 16,5 6 0-16,3 4 0 0,5-1 0 15,4 2 0-15,2-7 0 0,5-5 0 16,3-6 0-16,2-6 0 0,3-5 0 16,-1-6 0-16,1-4 0 15,1-10 0-15,1-5 0 0,-1-4 0 16,3-5 0-16,-2-5-185 0,-1-4-7 15,-1-6-436-15,-5-3-113 0,2-2-291 16,-6 11-729-16,3 6 345 0</inkml:trace>
  <inkml:trace contextRef="#ctx0" brushRef="#br0" timeOffset="10252.09">28969 1826 2341 0,'0'0'1728'0,"-7"50"-491"16,5-28-433-16,2-8-63 0,0-5 307 15,0-5-755-15,0-2-293 0,4-2 0 16,5-6 0-16,3-11 0 0,5-4 0 16,-1-6 0-16,-1 2 0 0,-3 7 0 15,1 2 0-15,-5 6 0 0,-2 6 0 16,4 5 0-16,5 19 0 0,-1 11 0 16,7 10 0-16,-2 4 0 15,-3-3 0-15,3-4 0 0,1-7 0 16,5-6 0-16,-6-7-1097 0,1-6-832 0</inkml:trace>
  <inkml:trace contextRef="#ctx0" brushRef="#br0" timeOffset="11033.27">29781 1884 4754 0,'-6'37'1496'0,"4"-3"-531"0,2 4-305 0,6-4-343 0,2-5-317 16,-2-2 0-16,3-4 0 0,-1-5 0 16,-4-5 0-16,0-6 0 15,0-5 0-15,-2-2 0 0,3-1 0 16,5-14 0-16,4-16 0 0,5-12 0 15,0-10 0-15,-1-4 0 0,-3-1 0 16,-3 2 0-16,-2 8 0 16,1 13 0-16,-7 13 0 0,-2 12 0 15,0 7 0-15,-2 6 0 0,2 10 0 16,0 13 0-16,0 9 0 0,0 1 0 16,2-1 0-16,1-8 0 15,1-3 0-15,2-3 0 0,2-5 0 16,3-4 0-16,-1-5 0 0,1-6 0 15,-3-2 0-15,0-8 0 0,3-9 0 16,-3-3 0-16,4-5 0 0,-3-5 0 16,-1 0 0-16,-2 4 0 0,1 4 0 15,-5 9 0-15,-2 8 0 0,0 6 0 16,-2 1 0-16,2 11 0 0,0 13 0 16,-2 9 0-16,0 5 0 15,-4 4 0-15,2-1 0 0,2-3 0 16,0-1 0-16,4-6 0 0,4-5 0 15,3-4 0-15,3-4 0 0,3-5 0 16,1-9-817-16,-5-4-1232 16,-1-6-1133-16</inkml:trace>
  <inkml:trace contextRef="#ctx0" brushRef="#br0" timeOffset="11300.38">30358 1800 7419 0,'0'0'712'0,"0"0"-651"0,0 0-61 0,0 0 0 0,-44 39 0 16,32-5 0-16,8 7 0 0,4 4 0 16,6-6 0-16,11 0 0 0,1-6 0 15,5-5 0-15,6-5 0 0,6-7 0 16,4-9 0-16,0-7 0 0,5-13 0 16,-1-9 0-16,-1-6 0 15,-5-5 0-15,-2-6 0 0,-8-4 0 16,-6-5 0-16,-9 0 0 0,-6-1 0 15,-4 6 0-15,-4 6 0 0,0 6 0 16,-2 12 0-16,0 6 0 16,2 7 0-16,0 4 0 0,2-1 0 15,-2 3-1261-15,2 0-2057 0</inkml:trace>
  <inkml:trace contextRef="#ctx0" brushRef="#br0" timeOffset="11716.7">31137 1316 1960 0,'-6'-38'1965'0,"0"-2"-1577"0,-1-4 485 16,3 8-269-16,2-1-64 15,0 6 269-15,2 0-273 0,-4 4-156 16,0 3-243-16,-4 2-137 0,-3 1 0 15,-5 2 0-15,-3 3 0 0,-2-1 0 16,-5 6 0-16,-3 0 0 16,-2 5 0-16,6 1 0 0,2 3 0 15,7 2 0-15,3 5 0 0,5 4 0 16,2 7 0-16,2 6 0 0,2 10 0 16,2 5 0-16,10 7 0 15,2 4 0-15,7 7 0 0,2 7 0 16,1 6 0-16,3 8 0 0,0-1 0 15,-7 1 0-15,-7-2 0 0,-9-3 0 16,-2 3 0-16,-8-4 0 0,-5-4 0 16,3-3 0-16,0-6 0 0,1-12 0 15,5-8 0-15,4-10 0 0,0-12 0 16,2-7 0-16,2-5 0 0,5-4 0 16,3-13-997-16,0 0-296 15,5-10-3677-15</inkml:trace>
  <inkml:trace contextRef="#ctx0" brushRef="#br0" timeOffset="12116.88">31420 1271 4466 0,'2'-34'304'0,"-2"7"-80"0,0-2 760 16,-6 1-436-16,-2 2-107 0,0 0 259 15,-5 3-324-15,5 7-227 0,2 5-149 16,-1 4 0-16,3 2 0 0,0 4 0 16,2 0 0-16,-2 1 0 15,-2 0 0-15,-2 2 0 0,-5 10 0 16,-5 7 0-16,-1 12 0 0,0 9 0 15,3 4 0-15,8 4 0 0,5 2 0 16,6 4 0-16,9 4 0 16,7 7 0-16,3 3 0 0,1 1 0 15,0 0 0-15,-5-2 0 0,-3-3 0 16,-9-7 0-16,-4-5 0 16,-4-5 0-16,-4-6 0 0,-5-6 0 0,1-8 0 15,-2-7 0-15,-1-5-157 16,-3-6-631-16,-1-8-17 0,3-1-1600 15,-1-7-1424-15</inkml:trace>
  <inkml:trace contextRef="#ctx0" brushRef="#br0" timeOffset="12268.87">30852 1813 7811 0,'0'0'200'0,"0"0"-19"0,0 0-181 16,0 0 0-16,0 0 0 15,68 0 0-15,-12 3 0 0,6-1 0 16,-6-2 0-16,-7-4 0 0,-1-1 0 15,1-3 0-15,-1 1 0 0,-3-6 0 16,-12 6-913-16,-4-5-1996 0</inkml:trace>
  <inkml:trace contextRef="#ctx0" brushRef="#br0" timeOffset="12683.27">31819 1164 3881 0,'0'0'2365'0,"-29"41"-1620"16,13-7-105-16,3 10-79 15,5 4-561-15,2 5 0 0,6 0 0 16,0 2 0-16,2 4 0 0,4 2 0 15,0 5 0-15,3 5 0 0,-5 0 0 16,-4 1 0-16,-4-4 0 0,-3-5 0 16,-3-8 0-16,2-8 0 0,2-13 0 15,4-9-589-15,2-11-271 0,0-7-1117 16,0-9-232-16</inkml:trace>
  <inkml:trace contextRef="#ctx0" brushRef="#br0" timeOffset="13136.28">31920 1896 7303 0,'0'0'889'0,"0"0"-889"0,0 0 0 15,0 0 0-15,0 0 0 0,48-8 0 16,-23-7 0-16,0-4 0 0,-3-2 0 16,-1 1 0-16,-6 1 0 15,-3-1 0-15,-4 1 0 0,-4 5 0 16,-4 3 0-16,-4 3 0 0,-8 6 0 15,-7 3 0-15,-4 9 0 0,-1 11 0 16,-3 5 0-16,-2 9 0 0,2 4 0 16,2 5 0-16,4-1 0 0,11-2 0 15,10-7 0-15,10-5 0 0,17-7-201 16,4-6 153-16,9-3 48 0,1-7 20 16,4-4-8-16,-3 1-4 15,-5-2-4-15,-6 0 0 0,-4 4-8 16,-4 1-256-16,-5 3-276 0,1 1 60 15,-3-2-273-15,-1 0 461 0,-1-2 116 16,-3-3 172-16,-5-3 8 16,0-3 316-16,-2-10 617 0,0-2-281 15,-4-9-112-15,2-1-343 0,0-1-205 16,1-5 0-16,1-4 0 0,2-5 0 16,0 0 0-16,0 4 0 0,-2 8 0 15,3 7 0-15,1 3 0 16,-2 5 0-16,4 0 0 0,5 2 0 15,1 3 0-15,7 2 0 0,2 2-1617 16,-4 1-172-16,-3 2-1077 0</inkml:trace>
  <inkml:trace contextRef="#ctx0" brushRef="#br0" timeOffset="13450.39">32737 1750 4498 0,'0'0'3513'0,"0"0"-3332"0,-33-33-181 16,12 27 0-16,-6 5 0 0,-4 1 0 15,-2 9 0-15,2 3 0 0,6 3 0 16,7 1 0-16,5 2 0 16,9 1 0-16,11 0 0 0,11 1 0 15,15 0 0-15,13 0 0 0,10 4 0 16,3-3 0-16,1 5 0 0,-2-1 0 16,-10 2 0-16,-7-1 0 15,-10-3 0-15,-14-1 0 0,-15-1 0 16,-4-1 0-16,-15 2 0 0,-10 1 0 15,-6-3 0-15,-8-2 0 0,-5-5 0 16,-3-2 0-16,-3-7 0 0,3-3 0 16,3-1 0-16,5-5 0 0,6-6 0 15,1 0 0-15,3-3 0 0,0-4-1169 16,11 4-988-16,-1-4-1977 0</inkml:trace>
  <inkml:trace contextRef="#ctx0" brushRef="#br1" timeOffset="44716.66">1976 3484 4662 0,'0'0'624'0,"0"0"-136"0,0 0 317 0,0 0-429 0,0 0-32 16,0 0 232-16,0 0-336 0,0 0-163 15,0 0-77-15,0 0 0 0,0 0 0 16,0 0 0-16,-16 47 0 0,16-12 0 15,0 9 0-15,0 2 0 0,0 7 0 16,0 6 0-16,-2 5 0 16,-1 5 0-16,3 4 0 0,-4 4 0 15,4 6 0-15,0-3 0 0,4 0 0 16,-1 1 0-16,1-1 0 16,2 3 0-16,0 7 0 0,-4 4 0 15,0 4 0-15,-2 2 0 0,0 0 0 16,-2-2 0-16,0 2 0 0,0-3 0 15,-2-6 0-15,4-5 0 0,-2-8 0 16,2-8 0-16,0-9 0 16,-6-9 0-16,1-11 0 0,1-12 0 15,0-10 0-15,2-8 0 0,-2-6 0 16,0-5 0-16,-4-13 0 0,-7-21-453 16,3 0-2564-16,-3-17-837 0</inkml:trace>
  <inkml:trace contextRef="#ctx0" brushRef="#br1" timeOffset="45249.22">2071 3687 2449 0,'0'0'464'0,"0"0"1257"0,0 0-633 15,0 0-264-15,0 0 277 0,0 0-597 16,0 0-463-16,0 0-41 0,0 0 0 16,0 0 0-16,17-20 0 15,20 12 0-15,15-3 0 0,6 0 0 16,10 0 0-16,0 0 0 0,11-1 0 15,11-1 0-15,16 0 0 0,14 2 0 16,6-1 0-16,6 1 0 0,5 0 0 16,3 2 0-16,7-1 0 0,6-3 0 15,6 0 0-15,6 0 0 0,1 0 0 16,-1 0 0-16,-6 3 0 16,-12 1 0-16,-10 2 0 0,-18 2 0 15,-13 1 0-15,-17 2 0 0,-15 2 0 16,-22 0 0-16,-15-2-65 0,-16-1-1251 15,-11-5-4699-15</inkml:trace>
  <inkml:trace contextRef="#ctx0" brushRef="#br1" timeOffset="45850.53">4593 3520 6302 0,'0'0'104'0,"0"0"205"0,0 0-189 0,44 10 56 0,-3-8 160 16,17-2 52-16,14 0-252 0,7-8-24 15,16-2 12-15,6 1-120 0,4 0 20 16,3 7-4-16,-3 4-16 16,1 6-4-16,-1 2 0 0,-3 2-8 15,1-1 8-15,-4-3 0 0,-8 1-4 16,-2-3 0-16,-11 2-108 0,-9-2-72 16,-11 0-60-16,-17-2-540 0,-14-1-73 15,-13-2-155-15,-8-1-1685 0</inkml:trace>
  <inkml:trace contextRef="#ctx0" brushRef="#br1" timeOffset="46200.52">6075 3520 6286 0,'0'0'449'0,"0"0"-45"15,-33 33 340-15,23-5-500 0,0 5-179 16,10 5-65-16,0 3 0 16,6 3 0-16,8 4 0 0,3 5 0 15,3 4 0-15,-3 8 0 0,-3 9 0 16,-3 7 0-16,-5 7 0 0,-4 4 0 16,-2 6 0-16,0 2 0 15,0 7 0-15,0 2 0 0,2 0 0 16,-2-2 0-16,2-3 0 0,-2-3 0 15,4-3 0-15,-4-1 0 0,6-6 0 16,-1-5 0-16,-5-7 0 0,6-6 0 16,-6-8 0-16,4-7 0 0,-4-7 0 15,0-9 0-15,2-10 0 0,2-10 0 16,0-8-653-16,-2-7-584 16,-2-6-2780-16</inkml:trace>
  <inkml:trace contextRef="#ctx0" brushRef="#br1" timeOffset="46816.37">2142 6042 4842 0,'0'0'1104'0,"0"0"-379"0,35 0-245 0,-15-1 136 0,1-1-392 0,8 1-23 0,10-3-201 16,9 1 0-16,12 0 0 0,16-2 0 16,15 0 0-16,17 0 0 0,14 1 0 15,0 0 0-15,12 1 0 0,11 1 0 16,6 2 0-16,6 0 0 16,10 0 0-16,13 0 0 0,6-3 0 15,10-2 0-15,5-1 0 0,-3-1 0 16,3-4 0-16,-7 2 0 0,-4-1 0 15,-10 1 0-15,-8 3 0 16,-15 2 0-16,-19 4 0 0,-12 1 0 16,-22 3 0-16,-17 1 0 0,-17-3 0 15,-16-1 0-15,-23-1-1005 16,-19-7-2017-16</inkml:trace>
  <inkml:trace contextRef="#ctx0" brushRef="#br1" timeOffset="49283.33">4415 13725 2345 0,'0'0'1036'0,"0"0"597"0,0 0-885 16,0 0-204-16,0 0-7 0,0 0-297 16,0 0 12-16,0 0 136 0,0 0-240 15,-6-32 12-15,6 25 1 0,0-3-161 16,0-4 0-16,2-2 0 16,2-3 0-16,1 0 0 0,-5-3 0 15,4 0 0-15,-2-4 0 0,4-1 0 16,-2-1 0-16,2-1 0 0,-2 0 0 15,3 0 0-15,-3-1 0 0,0 0 0 16,2-1 0-16,-4 0 0 0,2-2 0 16,2 0 0-16,3 0 0 0,-7 2 0 15,6 2 0-15,-6 0 0 0,2 2 0 16,0 1 0-16,-2 0 0 0,3 1 0 16,-5 0 0-16,4 0 0 15,-4 0 0-15,0 0 0 0,2-1 0 16,2 0 0-16,-2 1 0 0,6 0 0 15,-6 2 0-15,7-2 0 0,-5 0 0 16,2-1 0-16,4 1 0 0,-4-1 0 16,5 1 0-16,-5 2 0 15,-2 2 0-15,0 3 0 0,2 4 0 16,-6 0 0-16,5 0 0 0,-3 2 0 16,2-2 0-16,2-1 0 15,2-1 0-15,1-1 0 0,1-1 0 16,0-1 0-16,5 2 0 0,-5-2 0 15,0 1 0-15,1 1 0 0,-5 1 0 16,4 0 0-16,-4 2 0 0,3 2 0 16,-1-1 0-16,0 3 0 0,3 0 0 15,-5-2 0-15,4 0 0 0,0 2 0 16,-5 0 0-16,3-1 0 0,-4 1 0 16,4-1 0-16,-2-1 0 0,1 1 0 15,-3 0 0-15,2-2 0 16,4 2 0-16,-6-1 0 0,5-1 0 15,-1 4 0-15,-4 0 0 0,-2 3 0 16,2 1 0-16,3-3 0 0,3-2 0 16,2-4 0-16,3 1 0 15,-1 0 0-15,-1-1 0 0,1 3 0 16,-4 0 0-16,1-1 0 0,-5 0 0 16,2 2 0-16,-2 0 0 0,1-2 0 15,3 2 0-15,-6-2 0 16,2 0 0-16,-2 0 0 0,3-2 0 15,3 1 0-15,-4 1 0 0,2 0 0 16,1 1 0-16,-1 4 0 0,-6 1 0 16,2 1 0-16,0 2 0 0,-2-1 0 15,3 0 0-15,1-1 0 0,-2-1 0 16,6-2 0-16,-6 1 0 0,3-1 0 16,3-1 0-16,-4-1 0 0,4-4 0 15,1 2 0-15,-7 3 0 16,2 1 0-16,0-1 0 0,-2 3 0 15,3-1 0-15,-1 0 0 0,2 0 0 16,2-5 0-16,3-1 0 0,1-2 0 16,3 2 0-16,-3 3 0 15,3-1 0-15,-5 3 0 0,1 0 0 16,3 0 0-16,-5 0 0 0,1 1 0 16,-2-1 0-16,1 1 0 0,-1 1 0 15,-6 1 0-15,2 2 0 0,-2-1 0 16,3-1 0-16,3 2 0 15,0-1 0-15,1 3 0 0,1 0 0 16,7 1 0-16,-3 0 0 0,-1 0 0 16,-3 0 0-16,-2 1 0 0,-6 2 0 15,3 0 0-15,3 1 0 0,0 3 0 16,5 2 0-16,1 2 0 0,-5 1 0 16,1-2 0-16,3 1 0 15,-5-1 0-15,2-1 0 0,3 2 0 16,-5-1 0-16,3 1 0 0,1 0 0 15,-4 1 0-15,5-1 0 0,-3 2 0 16,-1-1 0-16,3 1 0 0,-2 0 0 16,3 0 0-16,-3 3 0 0,3-2 0 15,-1 4 0-15,3 1 0 16,-5-1 0-16,3 1 0 0,-5 0 0 16,4-1 0-16,-7 1 0 0,-1-2 0 15,2 0 0-15,-2-1 0 16,-4-1 0-16,7 0 0 0,-7 1 0 15,6 0 0-15,-4 1 0 0,4 2 0 16,1 0 0-16,-3 2 0 0,4-1 0 16,-6 0 0-16,3 1 0 0,-3 0 0 15,-2-1 0-15,2-1 0 0,-2 0 0 16,0 2 0-16,-2-2 0 0,2 1 0 16,-2-2 0-16,4 0 0 15,-2 1 0-15,2-2 0 0,3 0 0 16,1 0 0-16,-2-2 0 0,-2 0 0 15,-2 0 0-15,2-1 0 0,-2-1 0 16,1 1 0-16,-1-2 0 0,2 1 0 16,-4 1 0-16,0-1 0 15,4 3 0-15,-2 0 0 0,4 2 0 16,2 1 0-16,-1 1 0 0,-1 0 0 16,2 3 0-16,-2-3 0 15,-2 1 0-15,3 2 0 0,-1-2 0 16,2 3 0-16,0-2 0 0,1 1 0 15,1 1 0-15,-4-3 0 0,4 1 0 16,1-1 0-16,1 0 0 0,3-2 0 16,-5 2 0-16,5 1 0 0,-3 0 0 15,2 3 0-15,3 1 0 0,-7 3 0 16,1-3 0-16,-1 2 0 0,-4-2 0 16,2 2 0-16,1-2 0 15,-1 1 0-15,-2 0 0 0,0 0 0 16,3 0 0-16,-3 0 0 0,4 1 0 15,-4 1 0-15,5 0 0 0,3 2 0 16,-4-2 0-16,-3 0 0 16,3-2 0-16,-4 2 0 0,2-2 0 15,-1 1 0-15,-1 3 0 0,-2-1 0 16,2-1 0-16,-2 1 0 16,3-2 0-16,-7 1 0 0,6 0 0 15,-2-1 0-15,2-1 0 0,-2 0 0 16,0 0 0-16,-2-1 0 0,3-2 0 15,-5-4 0-15,0-1 0 0,2-4 0 16,-2-5 0-16,4-5 0 0,-4-3-441 16,0-2-1304-16,0-9-1492 0</inkml:trace>
  <inkml:trace contextRef="#ctx0" brushRef="#br1" timeOffset="49667.12">6644 13746 1444 0,'0'0'112'0,"0"0"1645"0,-33 37-1713 0,22-29-44 0,-3-3-1052 0</inkml:trace>
  <inkml:trace contextRef="#ctx0" brushRef="#br1" timeOffset="51083.29">6542 13997 2889 0,'0'0'444'16,"0"0"-164"-16,0 0 116 0,0 0-116 16,0 0-159-16,0 0-25 0,0 0 108 15,0 0 152-15,0 0 168 0,0 0 461 16,5 10-461-16,-5-24-28 16,6-10 101-16,-2-5-597 0,4-6 0 15,3-1 0-15,-1-3 0 0,0-2 0 16,1-3 0-16,3-3 0 0,-4-2 0 15,3-3 0-15,1-2 0 16,3-1 0-16,-3-1 0 0,3-3 0 16,-3 0 0-16,3 2 0 0,-3 0 0 15,3 0 0-15,-7 5 0 0,7 1 0 16,-7 3 0-16,-4 2 0 0,4 1 0 16,-1 3 0-16,-1 1 0 15,0 2 0-15,3 0 0 0,-1 2 0 16,0-1 0-16,3 3 0 0,1-1 0 15,3 3 0-15,-7 0 0 0,2 1 0 16,-1 1 0-16,-1-1 0 0,-2 5 0 16,3-1 0-16,-5 0 0 0,0 3 0 15,-2-3 0-15,2 1 0 0,-1-1 0 16,1 2 0-16,-2 0 0 0,2 1 0 16,-2-1 0-16,-2 1 0 15,2 1 0-15,-4 2 0 0,5 2 0 16,-5 1 0-16,2 1 0 0,2 0 0 15,-4 1 0-15,4 1 0 0,-4 2 0 16,6-2 0-16,-6 3 0 0,4 3 0 16,-2-1 0-16,2-1 0 15,1 0 0-15,1 0 0 0,4-2 0 16,0-2 0-16,7 0 0 0,-3-1 0 16,-1-2 0-16,8 0 0 0,-7 0 0 15,-4 2 0-15,3 2 0 0,-3 3 0 16,0 1 0-16,-5 2 0 15,1 3 0-15,-6 2 0 0,0 0 0 16,4-1 0-16,-4 0 0 0,2-4 0 16,2-2 0-16,6-3 0 0,-3-1 0 15,3-3 0-15,4 1 0 0,-1 3 0 16,1-1 0-16,3 4 0 0,-7 2 0 16,1 3 0-16,-1 1 0 0,0 3 0 15,1-2 0-15,-5 2 0 16,2 0 0-16,4 0 0 0,-1-1 0 15,3-3 0-15,-3 0 0 0,-1-2 0 16,2 0 0-16,3 0 0 0,-5 0 0 16,3 1 0-16,1 1 0 15,-4 1 0-15,1 3 0 0,-1 1 0 16,0 1 0-16,-3 0 0 0,-1 0 0 16,2 0 0-16,-2 2 0 0,0 0 0 15,5 2 0-15,-1 0 0 0,5 0 0 16,-5 1 0-16,-4-1 0 15,4 0 0-15,1 0 0 0,-5-2 0 16,4 3 0-16,-4-3 0 0,-1 3 0 16,1 0 0-16,2 2 0 0,2 4 0 15,3 4 0-15,1 0 0 0,-3 0 0 16,5 0 0-16,-3-2 0 0,5-1 0 16,-1 2 0-16,3-1 0 15,1-1 0-15,0 1 0 0,-3 0 0 16,1 2 0-16,-7 0 0 0,3 0 0 15,-5 3 0-15,0 0 0 0,1 1 0 16,-1 0 0-16,3-1 0 0,1 2 0 16,0 1 0-16,3 1 0 15,-5 2 0-15,3 1 0 0,-1 0 0 16,-1 1 0-16,1 2 0 0,-8 1 0 16,5 1 0-16,-5-1 0 0,2 2 0 15,-2 0 0-15,-1 1 0 16,3 0 0-16,0 0 0 0,2 0 0 15,1 0 0-15,1 1 0 0,-1-1 0 16,3 1 0-16,-8 1 0 0,5-1 0 16,-1 1 0-16,-4 2 0 0,4-2 0 15,-1 1 0-15,-3 0 0 0,4 1 0 16,1-1 0-16,-1-1 0 16,-4 2 0-16,4 1 0 0,3 0 0 15,-3-2 0-15,1 3 0 0,-3-1 0 16,2-1 0-16,0 0 0 0,-3 1 0 15,3 1 0-15,-4 0 0 0,5 0 0 16,-7-1 0-16,2 0 0 16,-2-1 0-16,2 0 0 0,-2-2 0 15,3 1 0-15,3 0 0 0,0-1 0 16,1 2 0-16,-1-3 0 16,2 3 0-16,-1-2 0 0,3-1 0 15,-4-1 0-15,1 0 0 0,-5-2 0 16,4-2 0-16,-4-2 0 0,5-1 0 15,-1-2 0-15,-4 2 0 0,3-3 0 16,-3 1 0-16,-2-1 0 0,2-1 0 16,-2-1 0-16,-2-3 0 0,-2-5 0 15,0-5 0-15,0-4 0 0,0-2 0 16,-2-2 0-16,-2-14 0 16,0 1-1998-16,-2-17-1371 0</inkml:trace>
  <inkml:trace contextRef="#ctx0" brushRef="#br1" timeOffset="52299.91">8634 13711 1528 0,'0'0'0'0,"0"0"0"0,0 0 40 0,0 0 1693 0,0 0-1465 16,0 0 96-16,0 0 437 0,0 0-425 16,0 0 4-16,0 0 184 0,-6 1-248 15,10 1-71-15,-4-1 75 0,2-1-236 16,2 0-32-16,-4 0-4 16,5-4-32-16,-3-1-8 0,2-5 40 15,0-6-28-15,2-4 108 0,0-6 132 16,1-4-112-16,3-2 12 0,0-7 96 15,5-2-227-15,-5-3-29 0,7-2 0 16,-7-1 0-16,6-1 0 0,3 0 0 16,-2 0 0-16,-1-1 0 0,1 0 0 15,1 0 0-15,-1-2 0 0,3 0 0 16,-3-4 0-16,4 1 0 0,-1-2 0 16,1-2 0-16,2 1 0 15,2 0 0-15,1 0 0 0,1 3 0 16,4-1 0-16,0 1 0 0,-4-1 0 15,0 4 0-15,-2-1 0 0,-2 2 0 16,-7 4-9-16,3 0-15 16,-3 3 24-16,1 0 0 0,-3 4 8 15,-3 2-8-15,1 2 0 0,-2-1 8 16,1 4-8-16,-1 2 0 0,-6 0 0 16,2 0 0-16,5-1 0 0,-5 1 0 15,4 0 0-15,1 0 0 16,3-1-4-16,-4 3 4 0,3-3 0 15,1 2-8-15,3 0 8 0,-3 2-56 16,-1 3-32-16,1 2 72 0,-4 3 8 16,1 3-12-16,-1 3 20 0,0 0 0 15,-3 3 4-15,3 1-4 0,5 2 0 16,-3 1 20-16,-2 1-20 0,11 1 60 16,-5 0-60-16,9-2 48 15,6 3 37-15,0 1-85 0,2 2 0 16,0 5 0-16,3 5 0 0,-5 3 0 15,2 3 0-15,2 0 0 0,-4 3 0 16,2 0 0-16,2 3 0 0,-6 1 0 16,2 3 0-16,0 1 0 15,-4 1 0-15,0 3 0 0,-2 2 0 16,-5 3 0-16,1 3 0 0,-5 0 0 16,1 5 0-16,-3 1 0 0,3 1 0 15,-3 2 0-15,-1-1 0 16,1 2 0-16,-3-2 0 0,5 2 0 15,-6-1 0-15,1 1 0 0,-1 1 0 16,5 1 0-16,-9 1 0 0,0-1 0 16,0 1 0-16,-2-1 0 0,-4 0 0 15,0 0 0-15,0 0 0 0,4 0 0 16,-4-2 0-16,3-2 0 0,1-3 0 16,0-1 0-16,-2-2 0 15,2-2 0-15,0 1 0 0,-2 0 0 16,7 0 0-16,-3 1 0 0,0 1 0 15,4-1 0-15,1 2 0 0,-1-3 0 16,0 0 0-16,5 0 0 16,-3-3 0-16,-2 1 0 0,1-3 0 15,-7-1 0-15,2 0 0 0,-6-1 0 16,0 1 0-16,0-2 0 16,0 2 0-16,0 0 0 0,-4 0 0 15,4-1 0-15,0 3 0 0,0-3 0 16,4 1 0-16,-4-1 0 0,4-4 0 15,-4 0 0-15,2-5 0 0,2-1 0 16,-4-8 0-16,0-3 0 0,0-6 0 16,0-4 0-16,0-2-977 0,0-4-2173 0</inkml:trace>
  <inkml:trace contextRef="#ctx0" brushRef="#br1" timeOffset="53133.28">10809 13732 3385 0,'0'0'744'0,"0"0"-295"0,0 0 335 16,0 0-248-16,0 0-128 16,0 0 153-16,0 0-357 0,8-54 32 15,-6 28 232-15,-2 0-272 0,4 1 25 16,-1-3-221-16,1 1 0 0,2-3 0 15,2-3 0-15,-2-3 0 0,5-5 0 16,-5-4 0-16,4-3 0 16,1-3 0-16,3-4 0 0,-4-1 0 15,1-3 0-15,-1 0 0 0,0-3 0 16,-3 3 0-16,5-3 0 0,2 1 0 16,-3 0 0-16,5 0 0 15,-1 0 0-15,1 2 0 0,-1 1 0 16,-3 2 0-16,5 3 0 0,-3 2 0 15,3-3 0-15,3 2 0 0,-3 0 0 16,4-1 0-16,-1-1 0 0,1 1 0 16,4 0 0-16,-5 1 0 0,-3 4 0 15,4 0 0-15,-5 2 0 0,1 5 0 16,-3 0 0-16,3 6 0 0,-3 1 0 16,-1 3 0-16,1 1 0 15,3 3 0-15,-3-1 0 0,3 0 0 16,-1 2 0-16,5 0 0 0,-1-1 0 15,1 1 0-15,2-1 0 0,6 0 0 16,-2 3 0-16,6 2 0 0,-2 2 0 16,4 1 0-16,2 1 0 15,-4 4 0-15,4 1 0 0,1 4 0 16,1 3 0-16,-6 3 0 0,4 2 0 16,-2 1 0-16,3 3 0 0,-1 5 0 15,0 4 0-15,0 5 0 0,-6 5 0 16,4 6 0-16,-6 8 0 15,2 5 0-15,-6 5 0 0,2 5 0 16,-2 2 0-16,-3 2 0 0,-1-1 0 16,0 1 0-16,-5 1 0 0,5 0 0 15,-4 1 0-15,-3 3 0 0,-2-2 0 16,3 4 0-16,1-3 0 0,-5-2 0 16,5-5 0-16,3-2 0 15,-3-5 0-15,1-2 0 0,-3-5 0 16,-1-7 0-16,-3-5-33 0,-2-6-419 15,-5-10-1929-15,-3-4-2277 0</inkml:trace>
  <inkml:trace contextRef="#ctx0" brushRef="#br1" timeOffset="53966.29">13130 11540 6350 0,'0'0'713'0,"0"0"355"0,-6 49-1007 15,2-17-61-15,-2 7 0 0,2 5 0 16,2 0 0-16,-3 0 0 15,1-3 0-15,-2 1 0 0,2-3 0 16,4-5 0-16,-6-7 0 0,6-8 0 16,0-8 0-16,0-6 0 0,-4-5 0 15,4-8 0-15,4-12 0 0,2-18 0 16,8-11 0-16,7-12 0 0,0-2 0 16,2 2 0-16,3-2 0 15,-1 7 0-15,-2 12 0 0,-2 14 0 16,-11 12 0-16,0 9 0 0,-6 7 0 15,3 6 0-15,-3 11 0 0,2 10 0 16,-2 11 0-16,2 7 0 0,-2 4 0 16,-1 0 0-16,1-1 0 15,2 1 0-15,2-4 0 0,-2-2 0 16,5-3 0-16,-1-6 0 0,2-8 0 16,3-7-737-16,-1-9-2969 0</inkml:trace>
  <inkml:trace contextRef="#ctx0" brushRef="#br1" timeOffset="54249.25">13697 11592 6575 0,'0'0'944'16,"0"0"-320"-16,-52-38-575 0,31 30-49 16,1 4 0-16,-1 4 0 15,-2 5 0-15,3 10 0 0,-5 8 0 16,6 9 0-16,1 8 0 0,7 4 0 15,5 3 0-15,10-1 0 0,9-1 0 16,11-8 0-16,14-6 0 16,5-10 0-16,13-9 0 0,-2-10 0 15,1-5 0-15,-11-13 0 0,-7-4 0 16,-16-7 0-16,-11-2 0 0,-10-1 0 16,-6-3 0-16,-9-1 0 0,-5-4 0 15,-7-1 0-15,-10 1 0 0,1 3 0 16,-1 3 0-16,6 3 0 15,11 10-777-15,7 0-1244 0</inkml:trace>
  <inkml:trace contextRef="#ctx0" brushRef="#br1" timeOffset="55149.75">14555 11139 6150 0,'4'-39'841'0,"0"12"-261"0,-2 7 41 16,-2 10-621-16,0 8 0 0,0 3 0 16,-2 10 0-16,-2 16 0 0,-7 23 0 15,7 16 0-15,-2 12 0 0,2 2 0 16,4 2 0-16,0 2 0 16,0 3 0-16,0-2 0 0,-6-2 0 15,-5-7 0-15,9-9 0 0,-2-9 0 16,4-13 0-16,6-10 0 0,5-14 0 15,5-13 0-15,5-15 0 0,0-7-1101 16,-5-10-1905-16</inkml:trace>
  <inkml:trace contextRef="#ctx0" brushRef="#br1" timeOffset="55283.56">14780 11731 6691 0,'0'0'1240'15,"-10"47"-979"-15,3-13-261 16,-3 2 0-16,0 3 0 0,-1 0 0 15,5-3 0-15,2-5 0 0,0-6 0 16,4-6 0-16,0-7 0 0,4-8 0 16,0-4-1637-16,2-10-917 0</inkml:trace>
  <inkml:trace contextRef="#ctx0" brushRef="#br1" timeOffset="55416.28">14811 11168 7123 0,'0'0'136'0,"0"0"-112"0,0 0 168 16,0 0-152-16,4 32-40 0,2-7-248 16,0 4-1185-16,5-7-404 15,-5-1-1632-15</inkml:trace>
  <inkml:trace contextRef="#ctx0" brushRef="#br1" timeOffset="55666.32">14923 11951 6595 0,'0'0'1076'0,"0"0"-612"0,0 0-407 16,0 0-57-16,0 0 0 0,8-66 0 16,-2 28 0-16,4 2 0 0,3 5 0 15,1 5 0-15,-3 7 0 0,-5 7 0 16,-2 7 0-16,2 5 0 0,-2 0 0 16,0 6 0-16,3 7 0 15,-7 12 0-15,0 4 0 0,0 3 0 16,0 3 0-16,0-2 0 0,0 1 0 15,4-4 0-15,2 0 0 0,0-9 0 16,4-3 0-16,1-5 0 0,-1-3 0 16,-4-6-769-16,-2 0-804 15,3-4-580-15</inkml:trace>
  <inkml:trace contextRef="#ctx0" brushRef="#br1" timeOffset="56099.67">15243 11940 7067 0,'0'0'1060'0,"25"-38"-995"16,-19 19-65-16,0 1 0 0,-2 0 0 16,2-3 0-16,3-1 0 0,-3-2 0 15,0-3 0-15,-2-1 0 0,0 0 0 16,-4-2 0-16,-4 2 0 0,-2 6 0 16,-2 8 0-16,2 6 0 15,-9 9 0-15,-3 13 0 0,-7 10 0 16,-2 11 0-16,0 7 0 0,2 8 0 15,13 0 0-15,8 1 0 0,10-1 0 16,15-5 0-16,10-5 0 0,10-8 0 16,2-10 0-16,5-5 0 15,4-8 0-15,-1-4 0 0,-3-5 0 16,-5 0 0-16,-8-2 0 0,-8 0-625 16,-6 2 61-16,-9 0-521 0,-1 8 333 15,-7 2 148-15,0 3-9 16,-2 3 613-16,-2-7 453 0,0-2 727 15,0-2-276-15,0-5-267 0,0 0 255 16,0-7-715-16,0-8-177 0,0-17 0 16,0-10 0-16,6-11 0 0,-2-3 0 15,11 5 0-15,-3 0 0 0,9 2 0 16,4 3 0-16,1 2 0 16,1 3 0-16,8-3 0 0,3 1 0 0,-11 9-869 15,-1-5-2749-15</inkml:trace>
  <inkml:trace contextRef="#ctx0" brushRef="#br2" timeOffset="60333.63">6313 3370 4089 0,'0'0'621'0,"2"46"423"15,-4-21-444-15,0 4-135 0,-4 8 251 16,2 6-380-16,4 6-84 0,0 5-183 16,0 3-69-16,0 1 0 0,4 5 0 15,2 5 0-15,4 8 0 0,1 7 0 16,-1 6 0-16,2 2 0 0,3-2 0 16,-5-1 0-16,0-1 0 15,3 0 0-15,-5 8 0 0,2 1 0 16,-1 1 0-16,-1-1 0 0,-4-2 0 15,2-2 0-15,-6 1 0 16,0-4 0-16,0-6 0 0,0-5 0 16,0-7 0-16,0-8 0 0,-6-3 0 15,2-9 0-15,-2-6 0 16,2-8 0-16,4-6 0 0,0-12 0 16,0-6-533-16,2-6-1200 0</inkml:trace>
  <inkml:trace contextRef="#ctx0" brushRef="#br2" timeOffset="61199.81">6642 6214 1068 0,'0'0'124'0,"0"0"-44"0,0 0 36 0,0 0-64 16,0 0-40-16,0 0-12 0,0 0-276 15,0 0-268-15,0 0 544 0,-38 8 200 16,34-9 368-16,-2 0 68 0,2 0 97 16,4 0-437-16,0 1-104 0,0 0 256 15,0 0-32-15,0 0 13 16,-4 0 143-16,4 0-272 0,0 1-60 16,0 2 44-16,0 0-168 0,8 0-16 15,2 1 116-15,17 0-56 0,6 1 21 16,13-2 59-16,6 2-120 15,5 2 48-15,8 0 68 0,3 1-164 16,10 1 4-16,3-3 28 0,12-1-64 16,6-4 20-16,2 0 4 0,11-1-56 15,6 0-8-15,-2 0 4 16,10 0 8-16,-4 0-12 0,4 0 4 16,-4 1 8-16,2 0-12 0,8-1 112 15,-6 0-76-15,4-1 24 0,-4-1-15 16,-4 0-45-16,-2 0 0 0,-4 0 0 15,-4 0 0-15,-9 1 0 0,-2 1 0 16,-1 1 0-16,-5 4 0 0,-13-1 0 16,-7 1 0-16,-11-1 0 0,-12 1 0 15,-11-1 0-15,-18-1-265 16,-9-3-691-16,-8 0 19 0,-6 0-219 16,-2-11-1922-16</inkml:trace>
  <inkml:trace contextRef="#ctx0" brushRef="#br2" timeOffset="61732.72">6416 3373 6374 0,'38'0'1213'0,"19"0"-1209"0,22 0-4 0,10 0 0 0,6 0-24 15,10-1-12-15,11-1 32 0,8-2-16 16,15 0 20-16,12-3 0 0,8 3 4 16,12 0-4-16,3 3 0 0,0 1 4 15,3 1-4-15,-3 1 0 16,0-2 24-16,-1-2-24 0,5-2 140 15,-4 0-24-15,-1-1-8 0,-9 3-48 16,-11 1-56-16,-11 0-4 0,-12 1 0 16,-18 3-8-16,-13 2 4 0,-10 2-280 15,-14 1-156-15,-9 1 36 0,-13 0-105 16,-7-1 165-16,-9 2 76 16,0-2-184-16,-6 0 16 0,-4-2-69 0,0 0-547 15,-10-4 320-15,-1-1-469 0</inkml:trace>
  <inkml:trace contextRef="#ctx0" brushRef="#br2" timeOffset="61967.13">10499 3492 5222 0,'0'0'156'16,"-23"59"256"-16,19-21 96 0,-2 3-175 16,-2 6-5-16,5 7 240 15,-1 8-348-15,4 5-136 0,0 9 140 16,0 7-164-16,0 11-4 0,0 10-35 15,7 9-21-15,1 7 0 0,2 11 0 16,3 5 0-16,1 3 0 0,-2-3 0 16,3-3 0-16,1-1 0 0,-1-4 0 15,-9-4 0-15,-2-4 0 0,-4-7 0 16,-6-6 0-16,-8-9 0 16,-3-28-925-16,-4-10-1304 0</inkml:trace>
  <inkml:trace contextRef="#ctx0" brushRef="#br2" timeOffset="63717.14">4535 12018 1504 0,'0'0'548'0,"0"0"89"0,0 0-181 16,0 0-120-16,0 0 136 0,0 0-268 16,0 0-64-16,0 0 13 0,0 0-97 15,2-20 0-15,7 13 76 16,-7-1-20-16,6-2 20 0,-2-2 80 15,0-2-152-15,3-5-24 0,-3 1-12 16,-2-1-12-16,2 0-12 0,-4 1 0 16,2-3-4-16,3 0 4 0,1-1 0 15,-2 0-24-15,0 1 24 0,-2-2 0 16,0 4 0-16,3 0 0 0,-7 1 28 16,0 3-20-16,0-2 24 0,0 2 80 15,0-1-56-15,0 1-4 0,0-2-28 16,0 1-16-16,0-3-8 15,4 0 0-15,-4-3-20 0,6 1-8 16,-6 2-56-16,2-1 0 0,2 2 60 16,0 0 24-16,0 2-12 0,3 3 12 15,-1-1 28-15,2 3-4 16,-2 0 44-16,1 0 40 0,3 1-68 16,-6-2-4-16,2 0 56 0,0 0-32 15,1 0 44-15,1-3 36 0,-4 2-120 16,4-1 8-16,-4 0-8 15,7 0-16-15,-5 0-4 0,4-1 0 16,5 0 4-16,-3 1-4 0,7-2 0 16,-3 1 12-16,5 3-12 0,0-1 68 15,-5 2-12-15,-3 3 64 0,1 1 44 16,-4 0-63-16,5 3 23 0,-5 0 60 16,3 2-116-16,-3 0-4 0,4 1 0 15,-1 1-56-15,3 0-8 0,3 0 4 16,-5 3 4-16,3 0-8 15,0 0 0-15,3 0 8 0,-3-1-8 16,3 0 0-16,-5-1 4 0,1 0-4 16,1 0 0-16,-1 0 4 0,-1 0-4 15,-3 1 0-15,3 0 8 0,-5 2-8 16,0 2 0-16,1-1 8 16,1 3-8-16,-4-1 48 0,3 0-36 15,-5-1 32-15,-2-1 32 0,-2 0-72 16,7 2 24-16,-3 1 24 15,-2 1-40-15,4 1-4 0,0 3 8 16,3 0 0-16,-5-2-16 0,0-2 12 16,2 0 8-16,-1 2 4 0,5 4 76 15,0-1-84-15,1 0 28 0,1 1 92 16,-3-2-100-16,5 1 8 0,-6 2 36 16,3 0-52-16,1-1 24 0,-3 0 12 15,1 0-56-15,-2 0-8 0,-1 0 4 16,-3 1 4-16,4-3-8 15,-4 1 0-15,3 1 4 0,1-1-4 16,0 0 0-16,-1 1 4 0,1 2-4 16,-2-2 17-16,3 2-17 0,-1-3 0 15,-4 0 0-15,0-2 0 16,3 1-25-16,-1-4-567 0,0-2-112 16,-2-1 3-16,1-3-1023 0,1-3-802 0</inkml:trace>
  <inkml:trace contextRef="#ctx0" brushRef="#br2" timeOffset="65185.19">6042 11673 2489 0,'0'0'72'0,"0"0"408"0,0 0 0 0,0 0-60 0,0 0 65 15,0 0-317-15,0 0-4 0,0 0 256 16,0 0-104-16,0 35-64 15,6-26 40-15,7-1-200 0,5-1 8 16,3-3 76-16,0-3-116 0,1-3 12 16,3-6-11-16,-4-4-57 0,6-4 0 15,0-4 8-15,-5-4-4 16,7-3-8-16,-2-4 0 0,0-1-81 16,0-1-15-16,4-3-64 0,-6 1 20 15,4-1 44-15,0 0-12 0,4 1 72 16,-6 0 36-16,4 0 0 15,0 2 8-15,0 4-8 0,0-2 28 16,-2 0-24-16,0 1-4 0,-7-2 0 16,3 1-4-16,-2 1 4 0,2 1 0 15,-3 0-32-15,3 4 32 0,-4-1-8 16,0 3 0-16,1 3 8 0,-1 2 0 16,0 2-8-16,3 3 8 0,-1 0 0 15,2 2-16-15,6 0 16 0,2 2-4 16,0-1-20-16,6 3-12 0,-6 1-28 15,5 2-8-15,-3 0 72 16,-2 1-4-16,2 0 8 0,-4 2-4 16,6-1 0-16,-8 1 4 0,6 1-4 15,-8 0 44-15,4 0-24 0,0 4 24 16,-4 3 12-16,4 2-52 16,0 2 16-16,-4 6 40 0,0 0-8 15,4 2 32-15,0 2 40 0,0-1-100 16,2 0 8-16,-2-3 16 15,6-2-44-15,-2-2 20 0,5-5-12 16,1-3 4-16,-6-4-16 0,2-1 28 16,0-6-12-16,1-2 76 0,-3 0 21 15,2-3-109-15,-4 2 8 0,-2-1-12 16,0 1 4-16,-4 0-4 0,-2-3 0 16,2 1 4-16,0-4-8 0,-1-2-28 15,5-3-165-15,0-3-31 0,2-3-172 16,3-1 124-16,1-2 36 0,0-3 96 15,-2-1 112-15,2-2 32 16,1-1 0-16,-1-1 4 0,0 2-4 16,0 4 0-16,5 0 0 0,-5 5 0 15,-2 2 28-15,-2 5-12 0,2 0 20 16,-2 5 24-16,-2-1-40 0,0 1 24 16,0 1-24-16,2 2-20 15,-2 0 0-15,7-2-148 0,-3 1-144 16,2-2-164-16,2 1-461 0,2 0 505 15,1 1 272-15,-1 2 140 16,-4 5 148-16,-4 2 136 0,3 3 280 16,-5 1-144-16,-5 5-59 0,1 4 139 15,-2 0-256-15,-4 2-44 0,6 0 84 16,-7 0-196-16,3-2-48 0,2 1-20 16,-2-2-16-16,1 0-4 0,3-2 4 15,0 2 0-15,0 0-4 0,2 2 4 16,-2-2 0-16,-4 1-4 0,6-3 24 15,-7 1 4-15,5-2 44 0,0-5 64 16,4-1-64-16,0-3 24 16,4-7-15-16,2-3-73 0,-4-2-8 15,3-2-125-15,-3-2-71 0,2-1 68 16,2 1 56-16,-4 1 48 0,2 0 24 16,-2 2 40-16,2 3 4 15,-4-3 80-15,-2 3 112 0,2 1-135 16,0-1-13-16,0 1 0 0,0 1-72 15,3-2-16-15,3 0 0 16,4-2-12-16,-4 1-8 0,5-3-52 16,-1 1-44-16,2-2 11 0,5 0-3 15,4 2 80-15,-1-1 28 0,1-1 40 16,2 4-24-16,4 0 60 0,-1 1 113 16,8-1-81-16,-3 1-12 0,6 1 4 15,4-5-88-15,-2 2-12 0,9-2 0 16,-3 2-20-16,-1 1 8 15,3 2 12-15,-3 2-24 0,-3 3 24 16,-4 5 0-16,-4 2-8 0,-10 4 8 16,-2 5-4-16,-11-1-28 0,-4 0 24 15,-3 1-220-15,-6-5-277 0,-11 0-323 16,-5-4-2998-16</inkml:trace>
  <inkml:trace contextRef="#ctx0" brushRef="#br3" timeOffset="68117.08">10573 3185 3009 0,'0'0'2337'0,"0"0"-1557"0,19 53-692 0,-3-20 84 0,5 10 53 15,0 3-173-15,-5 8 20 0,-5 7-16 16,-1 7-48-16,-4 7-4 16,-2 6-4-16,3 4 8 0,-3 9-8 0,-2 9 0 15,2 5 0-15,0 5 0 16,2 3 0-16,-2 0 8 0,7 2-8 15,-5 4 36-15,8 3 148 0,-5 2-12 16,5 1-68-16,-8 4-100 16,3 0-4-16,-7 2 0 0,-2 3 8 15,-2-1-8-15,-7-3 4 16,-1-3 8-16,4-9 4 0,0-9 160 16,6-9-44-16,-5-10 0 0,5-11-68 15,0-12-64-15,0-14-16 0,0-15-484 16,0-14-309-16,5-9-891 0</inkml:trace>
  <inkml:trace contextRef="#ctx0" brushRef="#br3" timeOffset="68549.35">10987 6571 5250 0,'78'-14'144'0,"17"2"300"0,27-4-16 0,9 3 117 15,5 3-345-15,17 1-28 16,10 3 176-16,9 1-180 0,6 1-28 16,1 3 16-16,10 1-136 0,1 0 28 15,8 0 36-15,-1 0-80 0,7 1 24 16,-3 2-15-16,-7-2-13 15,-6 0 0-15,-16 0 0 0,-19-1-29 16,-25 0-75-16,-21-1-156 0,-20-5-84 16,-21-1-8-16,-22-8-657 0,-13 3-367 15,-17-6-433-15</inkml:trace>
  <inkml:trace contextRef="#ctx0" brushRef="#br3" timeOffset="68966.16">10788 3111 7415 0,'46'-13'0'0,"18"6"0"0,31 0-4 0,4 2-12 0,21 2 16 0,12-2 0 0,11-1-12 16,14-2 12-16,6-3 0 15,11-1 0-15,8-1 0 0,-2 4-256 16,2-1-88-16,-9 4 11 0,-7 1-375 16,1-3 444-16,-4-1 264 0,-5-2 20 15,-12 0-16-15,-3-2 68 0,-19-1-48 16,-14 0-24-16,-13 0-92 0,-15-1-1093 16,-24 6-79-16,-4 0-249 0</inkml:trace>
  <inkml:trace contextRef="#ctx0" brushRef="#br3" timeOffset="69182.75">14387 3202 6715 0,'-6'83'308'15,"6"11"576"-15,0 20-772 16,6-4-12-16,4 4-27 0,1 7-73 16,-1 6 0-16,5 8 0 15,1 8 0-15,1 9 0 0,1 8 0 16,-7 6 0-16,1 5 0 0,-4 0 0 15,5-1 0-15,-3-4 0 0,5-8 0 16,-3-6 0-16,4-10 0 0,-5-14 0 16,-1-10 0-16,-6-11 0 0,-4-17-1105 15,-4-25-760-15,-8-11-1573 0</inkml:trace>
  <inkml:trace contextRef="#ctx0" brushRef="#br3" timeOffset="71049.52">4515 11324 3833 0,'0'0'476'0,"0"0"-387"0,0 0 103 0,0 0-176 0,0 0 8 16,0 0 72-16,0 0-52 0,0 0 52 15,0 0 160-15,-23-42-84 16,23 25 16-16,0-2 116 0,0 0-124 16,2-1-76-16,2 0 8 0,-2-5-112 15,2-1 24-15,7-3-16 0,-1-6-8 16,2-2 0-16,7-2-4 15,2-3-4-15,5-1 8 0,1 0 0 16,4-2-4-16,0 1 4 0,7 1 0 16,-1 0-4-16,0 1 4 0,0 5 0 15,-2 4-8-15,-6 9 8 0,0 7-8 16,-6 7-20-16,2 5 28 0,-5 1-12 16,1 4-4-16,6 0 16 0,0-1 0 15,4 1 0-15,0 0 0 0,-2 0-308 16,2 5 136-16,-2-1 56 0,0 6-4 15,0 5 44-15,-3 4 52 16,1 8-64-16,0 3-12 0,-2 7 100 16,-2 0-16-16,2 1 36 0,-3-4-20 15,3-3 76-15,2-5-72 0,0-5 4 16,0-5 8-16,-2-6-4 16,-5-1-12-16,1-6 160 0,0-1 8 15,-3-2 40-15,3-8 56 0,0-3-220 16,3-2-12-16,-1-2-8 15,2-2-24-15,2 2-8 0,4 1-116 16,-4-1 8-16,4 0 68 0,2 1 36 16,2 1-4-16,-4-1 16 0,2 1 0 15,-2 0 0-15,0-3 0 0,0 2 4 16,0-5 12-16,0-1-8 0,6-5 48 16,-6-1-16-16,2-4 28 0,0 1 28 15,-2-2-92-15,0 0 16 0,0-3 12 16,-4-2-20-16,4-2-12 15,0-2 0-15,0-3-24 0,-2-1-104 0,6 1-132 16,3 2 56-16,7 3 60 16,-2 1 52-16,1 4 80 0,3 0 12 15,-1 2 64-15,6 0 24 0,-9 3 80 16,2 1 4-16,-1 2-168 0,-3 0-4 16,3 2 0-16,-3 3 4 15,0-2-8-15,-4 4-56 0,1-1-72 16,3 2 76-16,-8 4 52 0,8 1-8 15,-5 5 12-15,-3 4 0 0,2 3 8 16,-8 2-8-16,0 4 128 16,-7 2-56-16,-3 2 8 0,-1 1 64 15,3-1-96-15,-1 0 8 0,1-1-4 16,4-3-40-16,-3-2-12 0,1-2 16 16,4-2-8-16,-2-2-8 0,-3-3 16 15,5-2-8-15,2-2-8 0,-4 2 20 16,2 1-20-16,-3-1 56 0,3 1 100 15,2-1-128-15,-2-1-4 16,2-3-8-16,4-1-12 0,2-2-4 16,-2-1 0-16,2-1-40 0,2-1 12 15,2-2 4-15,5-1-4 0,-5-2 28 16,6-1 0-16,3-2 0 0,-5-1 0 16,7-3 4-16,-5 0 0 0,4 0-4 15,1 1 0-15,0 0 0 16,1 2 0-16,-1 1 0 0,-1 0-4 15,3 4 4-15,2-1 0 0,-1 1-148 16,1 2 48-16,2-1-44 0,-1 1 36 16,3 0 40-16,2 0-48 15,0 1-56-15,-4 0 36 0,2 1 32 16,-3 2 80-16,-1 0 24 0,2 2 88 16,-7 2 12-16,1 2 24 0,-1 0 80 15,-1 3-132-15,1 1-20 0,-3-1 8 16,3-1-60-16,5-2 8 0,2-2 0 15,4 0-8-15,2-2-16 16,0 0-196-16,2 0-24 0,2 0 92 16,-7 1 76-16,1 2 40 0,0-1 28 15,0 1 0-15,0 1 4 0,4-3-4 16,0-2 4-16,2-2 0 0,0-3-4 16,4-2 4-16,5-1 12 15,-5-2 0-15,4 0 80 0,-1-1-40 16,1 1 36-16,2 0 76 15,-1 0-120-15,1-2 0 0,5 1-20 0,-5-2-24 16,5-1-8-16,-1 1-136 0,5-1-116 16,-3 2 60-16,-1-1-236 15,-21 7-169-15,-2-1-267 0</inkml:trace>
  <inkml:trace contextRef="#ctx0" brushRef="#br3" timeOffset="71966.31">13713 9096 4698 0,'0'0'196'0,"-14"64"236"0,12-20 540 15,-2 2-451-15,4 5-21 0,0 6 144 16,0 4-444-16,0 6-171 0,6 8-29 15,2 6 0-15,-2 10 0 0,0 2 0 16,5 3 0-16,-7-4 0 16,-4-11 0-16,0-7 0 0,0-11 0 15,0-16 0-15,0-9 0 0,0-18 0 16,0-10 0-16,0-10 0 16,6-23-277-16,-2 1-1440 0,2-14-532 0</inkml:trace>
  <inkml:trace contextRef="#ctx0" brushRef="#br3" timeOffset="72199.92">13641 8997 5446 0,'0'0'952'15,"0"0"-527"-15,0 0-53 0,0 0 72 16,-48 38-156-16,11-8-52 0,-6 7-207 15,-3 0-29-15,9-4 0 0,0-4 0 16,10 0 0-16,2-7 0 16,9-6 0-16,5-4 0 0,5-9 0 15,6-2 0-15,2-2-89 0,13-12-551 16,12-15-489-16,10-11 53 16,-6 3 91-16,4 2-2848 0</inkml:trace>
  <inkml:trace contextRef="#ctx0" brushRef="#br3" timeOffset="72349.23">13662 8950 3709 0,'0'0'925'0,"0"0"595"0,51 2-783 16,-24 12-41-16,4 10-91 0,0 5-605 16,2 6 0-16,9 4 0 15,5 1 0-15,11-2 0 0,4-1 0 16,2-2 0-16,4-3 0 0,-10-1 0 16,0-5 0-16,-12-5 0 0,-13-6 0 15,-13-7-1581-15,-3-7-2065 0</inkml:trace>
  <inkml:trace contextRef="#ctx0" brushRef="#br3" timeOffset="72883.94">15026 9346 7515 0,'0'0'420'0,"-4"34"-288"0,4-1-7 0,0 7-125 0,0 4 0 0,0-3 0 16,0-1 0-16,0-3 0 15,0-3 0-15,6-10 0 0,-2-8-317 0,2-7-2604 16</inkml:trace>
  <inkml:trace contextRef="#ctx0" brushRef="#br3" timeOffset="73050.12">15080 8744 7463 0,'0'0'32'0,"-44"-2"12"0,24 5-4 16,9 9 0-16,7 6-40 0,4 7-80 16,0 4-364-16,0 6-641 15,0-7-223-15,8 1-329 0</inkml:trace>
  <inkml:trace contextRef="#ctx0" brushRef="#br3" timeOffset="73268.63">15206 9582 5958 0,'0'0'1233'0,"0"0"-645"0,10 39-175 16,-10-38-413-16,4-1 0 0,-2-12 0 16,7-12 0-16,-3-11 0 0,0-6 0 15,4-2 0-15,1 4 0 0,3 8 0 16,-2 11 0-16,3 8 0 0,-9 10 0 16,4 4 0-16,-5 16 0 0,5 7 0 15,-4 8 0-15,-2 5 0 16,-2 0 0-16,-2-4 0 0,0 0 0 15,9-5 0-15,1-5 0 0,7-6 0 16,-3-9-69-16,3-5-3448 0</inkml:trace>
  <inkml:trace contextRef="#ctx0" brushRef="#br3" timeOffset="73683.7">15774 9258 6430 0,'0'0'1165'0,"-33"-12"-568"0,10 12-597 0,-1 5 0 0,-3 12 0 16,2 3 0-16,4 10 0 0,1 3 0 15,7 6 0-15,3 1 0 0,6 1 0 16,4-2 0-16,8-5 0 0,4-3 0 15,9-5 0-15,0-8 0 16,6-9 0-16,4-4 0 0,2-5 0 16,-2-8 0-16,0-5-541 0,-7 2-676 15,-3-2-2520-15</inkml:trace>
  <inkml:trace contextRef="#ctx0" brushRef="#br3" timeOffset="73932.78">15921 9535 5470 0,'0'0'1177'16,"-12"45"-957"-16,7-29 76 0,5-5-116 15,0-4-148-15,0-2-4 0,0-5 32 16,0 0-52-16,0-1 36 0,0-6 280 16,0-8-184-16,5-7 28 0,-3-9-123 15,-2-6-45-15,0-3 0 0,2-1 0 16,4-1 0-16,6 4 0 0,3 5 0 15,8 5 0-15,-3 6 0 16,1 6 0-16,0 6 0 0,-5 2 0 16,-8 4 0-16,-1 2-593 0,-3 2-403 15,-4 0-1466-15,0 2-1483 0</inkml:trace>
  <inkml:trace contextRef="#ctx0" brushRef="#br3" timeOffset="74266.34">16202 9440 6338 0,'0'0'953'0,"23"-37"-52"16,-7 14-901-16,-1 0 0 15,1-2 0-15,-5 0 0 0,-1-4 0 16,-4 0 0-16,-2-1 0 0,1 3 0 16,-5 9 0-16,-5 8 0 0,-5 9 0 15,-11 12 0-15,-1 12 0 0,-9 13 0 16,-5 12 0-16,3 3 0 0,-2 6 0 16,8-3 0-16,11-2 0 0,10-4 0 15,6-9 0-15,12-6 0 16,13-9-217-16,12-9-395 0,6-9 180 15,7-8-69-15,4-12-799 0,-13 1-101 16,-2-6 13-16</inkml:trace>
  <inkml:trace contextRef="#ctx0" brushRef="#br3" timeOffset="74532.95">16566 9378 3393 0,'0'-32'1733'16,"-6"5"-541"-16,-5 1-331 0,-3 14 152 16,-3 6-1013-16,1 7 0 0,-9 11 0 15,-2 7 0-15,0 7 0 0,-8 6 0 16,4 4 0-16,-2 3 0 15,6-3 0-15,9-1 0 0,5-6 0 16,13-5 0-16,15-3 0 0,3-5 0 16,13-4 0-16,0-6 0 0,11-6 0 15,-5-6 0-15,4-7 0 0,-4-5 0 16,-4-2 0-16,-4 1 0 0,-6 1 0 16,-8 6 0-16,-9 5 0 15,0 3 0-15,-6 4 0 0,0 11 0 16,0 12 0-16,-2 14 0 0,2 5 0 15,0 0 0-15,6-10 0 0,11-10 0 16,7-9 0-16,-1-4-2354 16,-2-9-719-16</inkml:trace>
  <inkml:trace contextRef="#ctx0" brushRef="#br3" timeOffset="75084.82">17023 9281 5702 0,'0'0'1349'0,"0"0"-929"0,0 0 96 0,0 0-311 16,-37-33-205-16,10 28 0 15,-4 5 0-15,-7 8 0 0,3 4 0 16,-2 6 0-16,4 1 0 0,2 1 0 16,6 0 0-16,9-1 0 0,5-1 0 15,11-2 0-15,11-1 0 0,16-1 0 16,4-1 0-16,12-4 0 0,7 1 0 16,-1-3 0-16,-1 0 0 0,-3 0 0 15,-12-1 0-15,-12-1 0 16,-11 1 0-16,-6-1 0 0,-4 2 0 15,-14 3 0-15,-7 5 0 0,-10 0 0 16,-6 3 0-16,0-5 0 16,0-6 0-16,6-1 0 0,4-5 0 15,6-1 0-15,7-1 0 0,7-2 0 16,7-4-437-16,9-2-387 0,9-4-989 16,1-1 28-16,4-1-340 0</inkml:trace>
  <inkml:trace contextRef="#ctx0" brushRef="#br3" timeOffset="75216.35">17134 9363 5242 0,'0'0'1509'0,"0"0"-693"16,0 0-191-16,0 43-625 0,-6-10 0 15,0 2 0-15,-2 1 0 0,-1-9 0 16,1-3 0-16,2-5 0 0,2-6 0 16,4-5 0-16,0-2-825 15,0-6-820-15</inkml:trace>
  <inkml:trace contextRef="#ctx0" brushRef="#br3" timeOffset="75932.89">17260 8990 7163 0,'0'0'468'0,"0"0"-324"0,0 0 136 16,0 0-280-16,0 0-20 0,15 64-160 15,-9-22-260-15,0 8-20 0,-2 2-613 16,1 6 249-16,-5 4 364 15,0 0 59-15,-5-2 401 0,1-5 397 0,-2-7 607 16,0-8-252-16,6-8-99 16,0-11 375-16,0-8-867 0,0-9-161 15,0-4 0-15,6-6 0 0,4-12 0 16,11-14 0-16,0-8 0 16,4-4 0-16,-3 2 0 0,-7 9 0 0,-5 10 0 15,-4 9 0-15,-4 9 0 16,-2 5 0-16,-2 0 0 0,-2 8 0 15,-6 10 0-15,0 4 0 0,3 2 0 16,3-1 0-16,6-4 0 16,11-8 0-16,7-1-121 0,7-5-627 15,4-5 280-15,6-3 172 0,5-6 99 16,1-3 173-16,-4-4 24 0,-5-2 32 16,-8 0-12-16,-9-3 84 0,-7 2 137 15,-6-1-53-15,-8 2 88 0,-6 1 268 16,-7 5-228-16,-3 4-183 15,-3 6-133-15,-4 2 0 0,-2 5 0 16,-2 10 0-16,2 5 0 0,-2 4 0 16,4 2 0-16,7-2 0 0,9-3 0 15,11-6 0-15,7 0 0 0,13-4 0 16,7-2 0-16,8-6 0 0,2-3 0 16,3-5 0-16,-5-3 0 15,2-4 0-15,-6 1 0 0,-4 2 0 16,-6 5 0-16,-5 5 0 0,-1 10 0 15,-5 12 0-15,-4 13 0 0,-2 11 0 16,-4 8 0-16,0 7 0 16,0 3 0-16,0 3 0 0,-10-3 0 15,-11 2 0-15,-10-5 0 0,-6-3 0 16,-4-4 0-16,-1-3 0 0,-7-8 0 16,-7-4 0-16,-2-11 0 0,4-11 0 15,3-10 0-15,3-8 0 0,11-13 0 16,6-8 0-16,4-15 0 15,2-11 0-15,9-9 0 0,12 4 0 16,8 0 0-16,16 5 0 0,13 6 0 16,13-8 0-16,6-5 0 0,8-5 0 15,-13 11-1197-15,-1-4-1689 0</inkml:trace>
  <inkml:trace contextRef="#ctx0" brushRef="#br3" timeOffset="76383.91">18521 8682 7567 0,'0'0'300'0,"0"0"25"0,-43 50-325 15,29-11 0-15,3 9 0 0,5 5 0 16,2 5 0-16,4 5 0 0,2 1 0 16,0 1 0-16,-2 0 0 0,4-2 0 15,-4-3 0-15,0-3 0 0,0-8 0 16,-4-5 0-16,4-9 0 0,0-9-273 15,4-10-1104-15,2-9-391 0</inkml:trace>
  <inkml:trace contextRef="#ctx0" brushRef="#br3" timeOffset="76549.42">18658 9153 7987 0,'0'0'205'0,"0"0"-205"16,-2 34 0-16,-4 5 0 0,-3 10 0 15,-1 5 0-15,4-3 0 0,2-9 0 16,2-5 0-16,2-7 0 16,2-4 0-16,8-6 0 0,-4-9-1389 15,2-6-1061-15</inkml:trace>
  <inkml:trace contextRef="#ctx0" brushRef="#br3" timeOffset="76699.64">18815 8680 8192 0,'0'0'0'0,"0"0"0"16,0 0 0-16,0 0 0 0,0 0 0 15,0 0 0-15,0 41-777 0,6-18-296 16,4 1-2084-16</inkml:trace>
  <inkml:trace contextRef="#ctx0" brushRef="#br3" timeOffset="76933">18805 9521 6707 0,'0'0'1312'16,"0"0"-1139"-16,0 0-173 0,0 0 0 15,0 0 0-15,0 0 0 0,10-53 0 16,0 9 0-16,11-4 0 0,0 3 0 16,3 4 0-16,-1 8 0 0,0 12 0 15,-5 8 0-15,-1 10 0 0,-7 7 0 16,1 8 0-16,-5 8 0 0,2 10 0 15,-6 6 0-15,-2 6 0 0,0 2 0 16,0-3 0-16,0-2 0 16,4-6 0-16,1-4 0 0,1-4 0 15,0-7-45-15,0-7-1379 0,-2-6-689 16</inkml:trace>
  <inkml:trace contextRef="#ctx0" brushRef="#br3" timeOffset="77383">19162 9488 6639 0,'0'0'616'0,"0"0"208"0,42-34-711 15,-22 18-113-15,1-4 0 0,-5-2 0 16,3-3 0-16,-7-4 0 0,1-3 0 16,-5-4 0-16,-6-2 0 0,-2-4 0 15,-2 4 0-15,-4 6 0 0,-4 9 0 16,-1 12 0-16,-3 11 0 0,-7 13 0 15,0 16 0-15,-5 11 0 16,1 9 0-16,-4 5 0 0,4 3 0 16,8-1 0-16,7-5 0 0,10-8 0 15,13-8 0-15,9-9 0 0,7-7-109 16,13-8-147-16,5-8 80 0,-1-4-84 16,-3-7-248-16,0-3 55 15,-7-3-19-15,-3 4-752 0,-9 2 31 16,-1 6 105-16,-8 2-925 0,-5 2 1617 15,0 3 396-15,-6-2 1784 0,-2 2-691 16,1 1-113-16,-1-1 601 16,-2-2-769-16,4 0-223 0,-2-3 411 15,6-4-691-15,0-8-309 0,3-10 0 16,-1-13 0-16,0-7 0 0,1-7 0 16,-1 1 0-16,0 0 0 0,7 4 0 15,-3 4 0-15,7 2 0 0,-4 3 0 16,1 0 0-16,-5 3 0 0,3 1 0 15,-1 9-1838-15,1 0-1539 0</inkml:trace>
  <inkml:trace contextRef="#ctx0" brushRef="#br3" timeOffset="77916.27">15384 9972 6542 0,'0'0'657'0,"0"0"336"0,0 0-993 0,0 0 0 0,0 0 0 16,0 0 0-16,-5 54 0 0,5 2 0 15,0 13 0-15,0 2 0 0,9 2 0 16,-1 0 0-16,-4 3 0 0,2-5 0 15,-6-3 0-15,4-7 0 0,-4-7 0 16,-4-9 0-16,-2-11 0 16,0-9-765-16,-4-10-1352 0,5-9-952 0</inkml:trace>
  <inkml:trace contextRef="#ctx0" brushRef="#br3" timeOffset="78066.83">15212 10553 6318 0,'-2'-42'913'0,"6"11"-389"15,15-1-87-15,12 8-437 16,10-1 0-16,2 0 0 0,5 0 0 16,-7 0 0-16,-4 0 0 0,-1-1 0 15,1 0-201-15,-12 5-727 0,-3-3-1918 0</inkml:trace>
  <inkml:trace contextRef="#ctx0" brushRef="#br3" timeOffset="78349.99">15718 10022 6170 0,'0'0'1245'0,"0"0"-741"0,-8 52-231 16,-2-10-273-16,4 10 0 0,-5 2 0 16,1 8 0-16,-2 1 0 0,1 1 0 15,3-3 0-15,2-2 0 0,6-7 0 16,0-10 0-16,0-6 0 16,0-11 0-16,0-9 0 0,6-8 0 15,0-8 0-15,7-10 0 0,5-9 0 16,3-8 0-16,6-6 0 0,-7 1 0 15,-1 1 0-15,-7 6 0 16,-3 9 0-16,-7 7 0 0,-2 8 0 16,0 4 0-16,-2 11 0 0,-3 9 0 15,-1 9 0-15,-2 1 0 0,8-3 0 16,0-7 0-16,0-5 0 0,10-2 0 16,5-8 0-16,1-5 0 0,9-6 0 15,-6-4-1233-15,-1-7-944 0</inkml:trace>
  <inkml:trace contextRef="#ctx0" brushRef="#br3" timeOffset="78516.22">15940 10502 8015 0,'0'0'177'16,"-5"56"-177"-16,5-25 0 0,5-1 0 16,-3-2 0-16,2-4 0 0,0-3 0 15,2-6 0-15,7-3 0 0,-5-5 0 16,-2-5 0-16,0-4-317 15,5-11-855-15,-1 0-305 0,0-7-3477 0</inkml:trace>
  <inkml:trace contextRef="#ctx0" brushRef="#br3" timeOffset="78616.05">16134 10093 6731 0,'0'-46'1212'0,"0"13"-963"16,-8 5-249-16,-5 18 0 0,-1 1 0 15,-3 4 0-15,7 2-501 0,6-2-3349 0</inkml:trace>
  <inkml:trace contextRef="#ctx0" brushRef="#br3" timeOffset="78982.84">16252 10321 6719 0,'0'0'816'0,"0"0"-244"0,0 0-487 16,-31-41-85-16,8 38 0 0,-2 4 0 15,-2 9 0-15,-6 10 0 0,-2 14 0 16,2 8 0-16,-2 7 0 16,8 3 0-16,13-2 0 0,14-6 0 15,10-5 0-15,15-4 0 16,6-8 0-16,2-7 0 0,8-7 0 16,5-8 0-16,1-8 0 0,3-8 0 15,1-10 0-15,-3-7-181 0,-11 3-1239 16,-10-4-653-16</inkml:trace>
  <inkml:trace contextRef="#ctx0" brushRef="#br3" timeOffset="79351.92">16423 9862 6783 0,'0'0'612'0,"0"0"56"0,0 0-539 15,6 64-129-15,-6-13 0 0,-6 12 0 16,-4 3 0-16,4-1 0 0,2 4 0 15,4 2 0-15,0 3 0 0,2-5 0 16,-2-2 0-16,0-9 0 16,0-8 0-16,0-10 0 0,0-9 0 15,0-12 0-15,0-8 0 0,0-10 0 16,0-7 0-16,4-12 0 16,4-12 0-16,4-11 0 0,-1-4 0 15,5-2 0-15,-5 4 0 0,3 10 0 16,-4 9 0-16,1 14 0 0,-9 8 0 15,2 2 0-15,-4 6 0 16,4 7 0-16,-2 8 0 0,2 4 0 16,3 4 0-16,-3 0 0 0,0 1 0 15,2 0 0-15,-2-2 0 0,4 1 0 16,1-5 0-16,-3-5 0 0,4-6 0 16,1-6 0-16,3-7 0 0,3-12-129 15,-7-2-1916-15,2-7-1348 0</inkml:trace>
  <inkml:trace contextRef="#ctx0" brushRef="#br3" timeOffset="79799.87">16725 10464 6230 0,'0'0'973'0,"0"0"-373"0,0 0-211 15,0 0-389-15,4 58 0 0,-8-20 0 16,-8 0 0-16,5-6 0 0,3-8 0 15,0-6 0-15,2-7 0 16,2-5 0-16,0-3 0 0,2-3 0 16,6-5 0-16,5-11 0 0,8-14 0 15,-1-9 0-15,5-6 0 0,-2 0 0 16,-7 7 0-16,-1 2 0 16,1 9 0-16,-7 9 0 0,-3 11 0 15,-6 5 0-15,0 3 0 0,0 7 0 16,0 15 0-16,0 14 0 0,2 12 0 15,2 6 0-15,0-7 0 16,2-6 0-16,1-7 0 0,9-4 0 16,5-5 0-16,-1-4 0 0,1-7-949 15,-6-5-784-15,-5-6-696 0</inkml:trace>
  <inkml:trace contextRef="#ctx0" brushRef="#br3" timeOffset="80216.73">17006 10755 7063 0,'0'0'444'0,"39"-18"-24"0,-10-2-155 16,0-4-265-16,0-1 0 0,0-1 0 15,-10-3 0-15,-7-1 0 0,-1-3 0 16,-11 1 0-16,0 1 0 0,0 8 0 16,-2 8 0-16,-7 5 0 0,-1 8 0 15,-7 2 0-15,-3 3 0 0,-3 14 0 16,2 8 0-16,-4 8 0 15,5 12 0-15,3 3 0 0,1 1 0 0,12-1 0 16,4-4 0-16,4-8 0 16,12-6 0-16,9-6 0 0,12-10 0 15,11-11 0-15,10-5 0 0,6-11-161 16,4-8-643-16,6-4-81 16,-22 4-299-16,0-2-2254 0</inkml:trace>
  <inkml:trace contextRef="#ctx0" brushRef="#br3" timeOffset="80533.09">17690 10501 5806 0,'0'0'1061'0,"-51"-40"-21"16,20 22-755-16,2 7-285 0,-6 5 0 15,4 6 0-15,-7 3 0 0,1 6 0 16,6 5 0-16,0 3 0 0,11-1 0 16,3 0 0-16,11-3 0 0,6-1 0 15,6 0 0-15,13-2 0 0,10 0 0 16,8-3 0-16,8-4 0 0,9-3 0 15,2 0 0-15,-2-3 0 16,1 1 0-16,-7 1 0 0,-11 1 0 16,-14 2 0-16,-9 1 0 0,-10 1 0 15,-8 2 0-15,-14 6 0 0,-17 5 0 16,-15 4 0-16,-4 1 0 16,0-4 0-16,5-4 0 0,5-3 0 15,7-4 0-15,12-4 0 0,13-1 0 16,4-2 0-16,8 1 0 15,0-1 0-15,12 0-825 0,11-1-620 16,14-5 429-16,-6 0-57 0,0-1-1912 0</inkml:trace>
  <inkml:trace contextRef="#ctx0" brushRef="#br3" timeOffset="80816.99">18125 10424 6651 0,'0'0'1340'15,"0"0"-1139"-15,0 0-201 0,-52-8 0 0,21 7 0 16,-6 1 0-16,-1 4 0 16,3 2 0-16,2 1 0 0,-2 3 0 15,4 1 0-15,4 4 0 0,11-1 0 16,1 0 0-16,15 2 0 16,0-2 0-16,17 0 0 0,3-1 0 15,9 0 0-15,9-1 0 0,1-1 0 16,0-2 0-16,-6 2 0 0,-2-2 0 15,-8-1 0-15,-11-2 0 16,-10 3 0-16,-8 3 0 0,-15 3 0 16,-12 3 0-16,-12 0 0 0,-7-5 0 15,-6-1 0-15,-10-2-477 0,-10-2-1456 16,20-3-136-16,-2 0-1184 0</inkml:trace>
  <inkml:trace contextRef="#ctx0" brushRef="#br3" timeOffset="81250.03">16444 10575 3233 0,'0'0'756'0,"0"0"901"0,0 0-777 0,0 0-143 16,0 0 192-16,0 0-929 16,-21 35 0-16,32-21 0 0,5 0 0 15,1-2 0-15,10-7 0 0,-3-5 0 16,-1 0 0-16,-2-8-6264 0</inkml:trace>
  <inkml:trace contextRef="#ctx0" brushRef="#br4" timeOffset="90149.71">14995 4095 4570 0,'0'0'328'0,"0"0"256"0,0 0-36 0,0 0-72 16,0 0 357-16,0 0-521 0,0 0-112 16,0 0 60-16,43-9-179 15,-3 9-81-15,13 0 0 0,20 1 0 16,11 1 0-16,18-2 0 0,11 1 0 16,9 0 0-16,4 1 0 15,-4-2 0-15,5 2 0 0,-8-1 0 16,-5 1 0-16,-2 2 0 0,-7 3 0 15,-4 2 0-15,-8 2-209 0,-10 1-875 16,-25-3-781-16,-8-2-1761 0</inkml:trace>
  <inkml:trace contextRef="#ctx0" brushRef="#br4" timeOffset="90932.95">14970 5761 4121 0,'0'0'705'0,"-43"0"-389"0,28 0 160 0,5 2 120 15,4-1-268-15,6 2-55 0,0-2 123 16,16 1-264-16,23-1 88 0,26-1 376 15,26-3-563-15,18-6-33 0,15-1 0 16,4-1 0-16,2 4 0 0,-8 1 0 16,-6 6 0-16,-10 0 0 0,-11 6-897 15,-29-2-1192-15,-4-3-2977 0</inkml:trace>
  <inkml:trace contextRef="#ctx0" brushRef="#br4" timeOffset="92099.68">17302 4791 1080 0,'0'0'1100'0,"0"0"-235"15,0 0-405-15,0 0 44 0,0 0 345 16,0 0-189-16,0 0 52 0,25-36 281 15,-25 23-329-15,0-1-359 0,-5 2-305 16,-1 2 0-16,-2 3 0 0,0 3 0 16,-3 4 0-16,-3 7 0 0,-3 11 0 15,-1 14 0-15,-1 8 0 0,1 7 0 16,7 2 0-16,5 1 0 16,6 0 0-16,0-3 0 0,10 0 0 15,7-5 0-15,4-9 0 0,3-8 0 16,9-12 0-16,3-7 0 0,-3-7 0 15,2-11 0-15,-4-6 0 16,-4-9 0-16,-7-4 0 0,-3-2 0 16,-7-1 0-16,-6-1 0 0,-4 1 0 15,-4-2 0-15,-6-1 0 0,-5 0 0 16,-5 2 0-16,3 9 0 0,7 10 0 16,0 7-501-16,5 7-1396 15,5 2-24-15,0 0-1160 0</inkml:trace>
  <inkml:trace contextRef="#ctx0" brushRef="#br4" timeOffset="92416">17630 5075 6374 0,'0'0'425'0,"-8"48"511"0,8-16-568 0,0 8-279 0,0 6-89 16,0 5 0-16,6 5 0 0,-1 0 0 15,-1 1 0-15,-4-2 0 0,0-3 0 16,0-3 0-16,-7-5 0 0,-1-9 0 15,2-7 0-15,0-10 0 0,2-9 0 16,-3-9 0-16,-1-13-301 0,2-1-1420 16,2-10-544-16</inkml:trace>
  <inkml:trace contextRef="#ctx0" brushRef="#br4" timeOffset="92733.03">17674 4967 7215 0,'0'0'868'0,"4"-55"-759"15,6 20-109-15,7 4 0 0,-1 1 0 16,11 4 0-16,-2 3 0 0,2 8 0 16,0 4 0-16,0 4 0 15,-2 5 0-15,1 2 0 0,1 4 0 16,0 7 0-16,-6 2 0 0,-1 1 0 15,-9 4 0-15,-7 0 0 0,-8 0 0 16,-2 3 0-16,-9-1 0 0,-6 0 0 16,-1 3 0-16,-5-2 0 0,-2 0 0 15,-2-2 0-15,2-4 0 0,2-5 0 16,6-4 0-16,7-3 0 16,4-1 0-16,8-2-73 0,2 0-635 15,2-2-1017-15,4-1-104 0,4-2-1028 0</inkml:trace>
  <inkml:trace contextRef="#ctx0" brushRef="#br4" timeOffset="93215.96">18069 4951 3161 0,'0'0'212'0,"0"0"-100"0,0 0-20 15,0 0-76-15,0 0 8 0,0 0 4 16,0 0-28-16,0 0-68 0,0 0-376 16,-11-5-180-16,15 5 11 0,-1 0 613 15,-1 0 749-15,-2 3 291 0,0 0 921 16,-2-1-920-16,-1 1-121 16,-1-1-335-16,4-1-585 0,0-1 0 15,0 3 0-15,0-2 0 0,4 0 0 16,1 1 0-16,1 0 0 0,4-2 0 15,7-3 0-15,3-3 0 16,1-2 0-16,2-4 0 0,2-1 0 16,-3 0 0-16,5-2 0 0,-4-3 0 15,-4 1 0-15,-3-1 0 0,-6 2 0 16,-5 2 0-16,-5-2 0 0,-3 3 0 16,-7-1 0-16,-4 1 0 15,-7 2 0-15,0 3 0 0,-1 3 0 16,-3 5 0-16,-2 9 0 0,0 6 0 15,0 6 0-15,2 9 0 0,-2 7 0 16,7 2 0-16,-1 1 0 0,15-1 0 16,6-1 0-16,12-1 0 0,9-10 0 15,10-3 0-15,6-9 0 0,5-5 0 16,3-7 0-16,1-3 0 0,-1-4-637 16,-12-1-432-16,-4-3-439 0</inkml:trace>
  <inkml:trace contextRef="#ctx0" brushRef="#br4" timeOffset="93516.85">18422 4911 7103 0,'0'0'796'0,"0"0"-503"0,0 0-293 0,0 0 0 16,-8 46 0-16,4-25 0 16,0-2 0-16,-3-2 0 0,7-3 0 15,-2-5 0-15,0-3 0 0,0-1 0 16,2-4 0-16,0 0 0 0,0-1 0 15,2-5 0-15,9-12 0 0,5-10 0 16,3-6 0-16,1 0 0 0,1 4 0 16,-2 4 0-16,1 4 0 0,-1 6 0 15,-7 8 0-15,-1 8 0 0,-3 14 0 16,-2 6 0-16,0 10 0 16,-1 4 0-16,-3 5 0 0,2-1 0 15,-4 0 0-15,6-6 0 0,4-6 0 16,1-3 0-16,9-5 0 0,7-6 0 15,-6-7-2474-15,6-6-2712 0</inkml:trace>
  <inkml:trace contextRef="#ctx0" brushRef="#br4" timeOffset="94183.4">19429 4845 4986 0,'0'0'1793'0,"0"0"-1181"0,-35-21-52 0,14 14-319 15,-2 2-241-15,3 4 0 0,3 1 0 16,1 0 0-16,1 5 0 0,5 4 0 15,-1 9 0-15,1 8 0 0,6 5 0 16,2 3 0-16,2 2 0 0,4-3 0 16,6 0 0-16,3-4 0 0,3-8 0 15,3-6 0-15,2-7 0 0,1-8 0 16,1-4 0-16,-2-8 0 16,-3-3 0-16,-5-2-61 0,1-2 1 15,-3 0-80-15,-7 5-36 0,2 2 36 16,-4 6-104-16,2 1 120 0,-4 5 96 15,6 2-44-15,3 7-76 16,1 5 100-16,2 6 36 0,5 1-12 16,-3-2 24-16,1-2-4 0,-3-1 4 15,3-3 0-15,-5-5 24 0,-4-2-20 16,-2-4 108-16,0 0 212 16,-1-2-12-16,-3 0 40 0,0-6-199 15,-3-5-153-15,-5-7 0 0,2-4 0 16,0-7 0-16,2-3 0 0,4-1 0 15,2-5 0-15,6-1 0 0,4 3 0 16,3 5 0-16,-1 5 0 0,-1 7 0 16,-3 3 0-16,0 3 0 0,1 2-29 15,-7 5-1095-15,-2 0-381 0</inkml:trace>
  <inkml:trace contextRef="#ctx0" brushRef="#br4" timeOffset="94466.67">19817 4973 7011 0,'0'0'1012'0,"54"4"-843"16,-23-6-169-16,-4-8 0 0,-2-3 0 15,-9-3 0-15,3-5 0 0,-11-2 0 16,3-5 0-16,-7 0 0 0,-2-3 0 16,-4 0 0-16,-6 9 0 15,-3 2 0-15,-5 10 0 0,-3 10 0 16,-6 7 0-16,-6 12 0 0,0 6 0 15,-2 8 0-15,2 4 0 0,0 2 0 16,10-1 0-16,9-1 0 0,10-5 0 16,6-4 0-16,17-2 0 0,10-6 0 15,6-2 0-15,4-6 0 0,5-6 0 16,1-1 0-16,-1-5-65 0,1-3-1207 16,-11 0-133-16,-3-4-544 0</inkml:trace>
  <inkml:trace contextRef="#ctx0" brushRef="#br4" timeOffset="94766.68">20285 4877 6394 0,'-11'-32'1249'16,"1"3"-700"-16,-4 3-549 0,1 10 0 16,-1 9 0-16,1 7 0 15,-5 11 0-15,1 6 0 0,-4 9 0 16,1 4 0-16,1 4 0 0,5-1 0 15,3 1 0-15,5-4 0 0,6-2 0 16,2-5 0-16,13-8 0 0,3-4 0 16,3-9 0-16,4-3 0 0,0-10 0 15,1-3 0-15,-3-4 0 16,-2 2 0-16,-3 0 0 0,-5 4 0 16,-7 7 0-16,-2 2 0 0,-4 3 0 15,0 8 0-15,0 14 0 0,0 9 0 16,0 3 0-16,6 0 0 0,5-5 0 15,7-13 0-15,3-3-269 16,-2-4-1212-16,-1-7-4117 0</inkml:trace>
  <inkml:trace contextRef="#ctx0" brushRef="#br4" timeOffset="95400.11">21056 4282 6198 0,'-19'47'673'0,"7"-2"-229"0,1 11-52 0,3 1 93 15,6 6-485-15,2 5 0 16,2 2 0-16,2 3 0 0,2 2 0 0,1-3 0 16,-3-3 0-16,0-6 0 15,0-10 0-15,-2-10 0 0,-2-12 0 16,4-12 0-16,-2-10 0 0,0-7 0 15,0-4 0-15,5-14 0 16,5-17 0-16,5-12 0 0,1-7 0 16,-3 1 0-16,5 9 0 0,-5 6 0 15,-3 14 0-15,3 9 0 0,-9 8 0 16,2 5 0-16,0 7 0 0,-1 12 0 16,1 7 0-16,-2 7 0 15,0 4 0-15,-2-3 0 0,1-1 0 16,1-1 0-16,0-4 0 0,4-5 0 15,1-5 0-15,3-6 0 0,3-6-1593 16,-7-5 0-16,2-2-436 0</inkml:trace>
  <inkml:trace contextRef="#ctx0" brushRef="#br4" timeOffset="95633.99">21388 5098 5474 0,'0'0'1817'0,"0"0"-1317"0,0 0-99 15,38-30-401-15,-16 9 0 0,3-6 0 16,-4-3 0-16,-5-1 0 0,-5-3 0 15,-3-2 0-15,-8 2 0 0,-2 2 0 16,-4 7 0-16,-5 7 0 16,-5 11 0-16,4 11 0 0,-7 13 0 15,-2 13 0-15,1 14 0 0,-3 8 0 16,4 4 0-16,7 3 0 16,1-2 0-16,11-6 0 0,9-8 0 15,9-9 0-15,9-14 0 0,10-14 0 16,9-10 0-16,1-16 0 0,7-13 0 15,-2-10 0-15,-3-5-61 0,-13 8-1940 16,-9-2-760-16</inkml:trace>
  <inkml:trace contextRef="#ctx0" brushRef="#br4" timeOffset="95833.01">21792 4357 6803 0,'0'0'244'15,"0"0"880"-15,0 0-1103 0,-5 64-21 16,-3-12 0-16,-2 11 0 0,0 6 0 15,1-3 0-15,5 5 0 0,2-1 0 16,2-1 0-16,2-3 0 16,6-4 0-16,-1-5 0 0,-1-7 0 15,4-6 0-15,0-9 0 0,3-9 0 16,5-12 0-16,-3-5-2130 16,-3-10-339-16</inkml:trace>
  <inkml:trace contextRef="#ctx0" brushRef="#br4" timeOffset="96051.13">22108 4934 6358 0,'2'-33'1213'0,"-4"1"-661"0,-4 3-483 15,-5 11-69-15,3 7 0 0,2 8 0 16,-2 3 0-16,-5 10 0 0,-3 11 0 16,-5 8 0-16,0 9 0 15,1 2 0-15,-1 5 0 0,2 1 0 16,7-2 0-16,2-1 0 0,8-7 0 15,4-7 0-15,8-7 0 16,9-8 0-16,3-12 0 0,9-6 0 16,2-13 0-16,3-10 0 0,-12 4-1273 15,-1-8-688-15</inkml:trace>
  <inkml:trace contextRef="#ctx0" brushRef="#br4" timeOffset="96215.99">22168 4337 7951 0,'0'0'241'0,"0"0"-241"0,0 0 0 16,-8 53 0-16,-1-1 0 0,-5 17 0 16,1 9 0-16,1 3 0 0,4 3 0 15,4-1 0-15,4-4 0 0,12-9 0 16,5-8 0-16,9-10 0 16,10-9 0-16,-8-15-1205 0,10-10-928 0</inkml:trace>
  <inkml:trace contextRef="#ctx0" brushRef="#br4" timeOffset="96649.38">23286 4901 5230 0,'0'0'12'0,"-21"-44"1232"0,5 29-523 15,4 9-133-15,-7 6-191 0,0 9-397 16,-3 9 0-16,1 8 0 0,2 5 0 16,5 5 0-16,3 3 0 15,5 2 0-15,6 3 0 0,6 0 0 16,5 0 0-16,5-3 0 0,7-4 0 15,2-6 0-15,4-13 0 0,4-13-1257 16,-4-5-524-16,-2-9-1168 0</inkml:trace>
  <inkml:trace contextRef="#ctx0" brushRef="#br4" timeOffset="96949.5">23617 4898 7539 0,'0'0'596'0,"-37"-21"-539"15,16 19-57-15,9 2 0 0,-5 12 0 16,-2 6 0-16,-1 5 0 16,1 8 0-16,1 5 0 0,3 0 0 15,7 1 0-15,6 1 0 0,4-1 0 16,8-5 0-16,5-6 0 16,5-6 0-16,3-7 0 0,0-8 0 15,0-5 0-15,-3-5 0 0,-3-7 0 16,-3-5 0-16,-1-6 0 0,-5-3 0 15,0-2 0-15,-2-2 0 0,-2-2-73 16,-1 0-187-16,-3-2 76 0,0 3-100 16,0 1 36-16,-3 3-84 0,3 5-617 15,3 6 197-15,7 6 136 0,2 7-353 16,5 5 317-16,-5 3-241 0,3 4-935 16</inkml:trace>
  <inkml:trace contextRef="#ctx0" brushRef="#br4" timeOffset="97149.93">23739 4957 872 0,'2'34'704'0,"-4"2"-55"16,-9 0 1063-16,-1-1-491 0,0-4-213 15,-3-3 233-15,3-2-637 16,-3-6-423-16,7-5-181 0,2-8 0 16,4-5 0-16,2-2 0 0,2-7 0 15,6-12 0-15,11-13 0 0,8-9 0 16,6-3 0-16,2 6 0 16,-6 9 0-16,-2 10 0 0,-3 12 0 15,-3 7 0-15,-6 12 0 0,-1 8 0 16,-4 5 0-16,-3 1 0 0,-1-1 0 15,0-5 0-15,2-1 0 0,9-8-297 16,-3-5-1124-16,3-4-427 0</inkml:trace>
  <inkml:trace contextRef="#ctx0" brushRef="#br4" timeOffset="97483.32">24285 4944 6863 0,'0'0'984'15,"-13"-49"-639"-15,-1 28-345 0,-1 9 0 16,-5 5 0-16,-3 5 0 16,-2 2 0-16,-2 8 0 0,2 2 0 15,0 4 0-15,5 0 0 0,1 0 0 16,9-1 0-16,4 0 0 0,4 0 0 16,6 1 0-16,6 2 0 15,9 0 0-15,8 0 0 0,1 0 0 16,6 0 0-16,1-2 0 0,-4 0 0 15,-4-1 0-15,-7-1 0 0,-7 1 0 16,-7 0 0-16,-6 0 0 0,-10 4 0 16,-7-1 0-16,-4 1 0 0,-8-2 0 15,-4 0 0-15,-4-5 0 0,0-3 0 16,0-5 0-16,12-4 0 16,6-6 0-16,9-9-345 0,10-4-663 15,6 1-1305-15,4-7-569 0</inkml:trace>
  <inkml:trace contextRef="#ctx0" brushRef="#br4" timeOffset="97684.58">24491 4269 6226 0,'0'0'825'16,"0"0"-249"-16,-12 44-60 15,4-5-467-15,1 13-49 0,1 10 0 16,0 6 0-16,6 9 0 0,0 8 0 15,0 4 0-15,0-1 0 0,0-4 0 16,-4-6 0-16,0-9 0 0,0-9 0 16,-3-6 0-16,-1-14 0 0,6-13-45 15,-2-11-1704-15,2-12-1196 0</inkml:trace>
  <inkml:trace contextRef="#ctx0" brushRef="#br4" timeOffset="98333.26">24311 4975 7959 0,'0'0'233'0,"46"-31"-233"0,-9 18 0 16,2 2 0-16,1 4 0 0,1 1 0 15,-2 4 0-15,3-1 0 0,-1-1 0 16,-4-1 0-16,-6-2 0 0,0-2-629 16,-10 2-139-16,-7 0-253 15,-5 1 497-15,-5 2 456 0,-4 0 68 16,0-1 376-16,-13 3 352 0,-11 2 49 15,-10 4-245-15,-5 10-148 0,-2 7-171 16,2 5-213-16,5 5 0 0,8 2 0 16,7 5 0-16,9-2 0 0,10-3 0 15,6-4 0-15,8-4 0 0,7-7 0 16,2-6 0-16,2-7 0 16,1-7 0-16,-1-6 0 0,-2-6 0 15,-4-6 0-15,-1-3 0 0,-5 2 0 16,-1 0 0-16,-2 4 0 0,-1 4 0 15,-5 6 0-15,-2 3 0 16,2 4 0-16,-2 4 0 0,2 8 0 16,2 7 0-16,1 3 0 0,1 2 0 15,-2-4 0-15,0-5 0 0,-2 0 0 16,0-6 0-16,-1-2 0 16,-3-1 0-16,2-1 0 0,-2-2 0 15,0 1 0-15,0 0 0 0,2-1 0 16,-2 1 0-16,2-2 0 0,2-2-29 15,4 0-91-15,-4 0 116 0,7 0-24 16,-3-6 36-16,-2 3-8 0,0-4 12 16,0-1 4-16,-1 0-12 0,-1-6 116 15,2-10-99-15,2-6-21 0,7-7 0 16,3-5 0-16,7 7 0 0,4 2 0 16,0 9 0-16,-2 9 0 15,-11 6 0-15,-7 5 0 0,-5 4 0 16,-4 4 0-16,0 10 0 0,-6 11 0 15,-1 7 0-15,1 6 0 16,0-5 0-16,4-2 0 0,2-3 0 16,0-1 0-16,6-5 0 0,2-2 0 15,1-4 0-15,3-5 0 0,-2-5 0 16,3-4 0-16,1-5-1093 16,-3-4-332-16,-1-7-444 0</inkml:trace>
  <inkml:trace contextRef="#ctx0" brushRef="#br4" timeOffset="98549.72">25347 4269 6979 0,'0'0'592'0,"0"0"-96"0,0 0-371 0,0 0-125 0,0 0 0 0,0 0 0 16,0 54 0-16,-6 3 0 0,0 16 0 15,1 10 0-15,3 6 0 16,2 4 0-16,-2 2 0 0,0-3 0 15,-2-6 0-15,-2-9 0 16,-4-7 0-16,-1-13 0 0,-1-13 0 16,2-12 0-16,-1-14 0 0,5-11 0 15,0-5-1005-15,-2-14-3041 0</inkml:trace>
  <inkml:trace contextRef="#ctx0" brushRef="#br4" timeOffset="98700.24">25109 4828 7631 0,'0'-33'561'0,"11"10"-561"15,9 5 0-15,9 13 0 0,8 4 0 16,5 1 0-16,3 0 0 0,1 1 0 16,1 4 0-16,1 0 0 0,6-1 0 15,1 1 0-15,-1 0 0 0,-13 0-301 16,-5-5-2704-16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1-29T18:46:12.011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00B050"/>
    </inkml:brush>
    <inkml:brush xml:id="br4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15834 3136 3865 0,'0'0'1469'0,"0"0"-969"0,0 0 333 0,0 0-373 16,0 0-104-16,0 0-28 16,75-24-156-16,-15 16 12 0,10 2-159 15,6-1-25-15,17-2 0 0,19 0 0 16,8 0 0-16,12-1 0 0,9 2 0 16,5 1 0-16,-7 0 0 0,-5 2 0 15,-14 1 0-15,-14 2 0 0,-15 2 0 16,-13 0-205-16,-14 0-223 15,-18 3-544-15,-17-1-705 0,-15-2-1193 0</inkml:trace>
  <inkml:trace contextRef="#ctx0" brushRef="#br0" timeOffset="599.77">15820 5221 6366 0,'0'0'1101'0,"0"0"-745"0,41-16 13 0,-10 7-369 0,8 2 0 0,17-1 0 16,8-2 0-16,11 2 0 0,13 0 0 15,12 2 0-15,1 1 0 16,6 2 0-16,1 1 0 0,2 1 0 16,-5 1 0-16,-6 1 0 0,-4 3 0 15,-6-2-297-15,-31-2-2800 0,-4-1-1317 16</inkml:trace>
  <inkml:trace contextRef="#ctx0" brushRef="#br0" timeOffset="1800.46">16806 3159 2629 0,'0'0'2301'0,"0"0"-1677"0,0 0-500 0,-25 41 76 16,4-11 112-16,-2 0-204 0,3-1-20 16,1-5-72-16,3-1-12 0,1-2-8 15,7-2-116-15,0-5-400 16,6-6-276-16,2-3-1673 0</inkml:trace>
  <inkml:trace contextRef="#ctx0" brushRef="#br0" timeOffset="1983.58">16771 3186 3677 0,'0'0'1349'0,"0"0"-289"15,0 0-587-15,0 0-257 0,0 0 100 16,0 0-172-16,0 0-32 0,53 17 8 16,-32-3-116-16,0 1 4 0,-1 2-8 15,1 3-4-15,-4 0-156 0,-1 2-568 16,-8-7-293-16,-1-1-400 0</inkml:trace>
  <inkml:trace contextRef="#ctx0" brushRef="#br0" timeOffset="2666.38">16843 3187 4450 0,'0'0'608'15,"0"0"40"-15,0 0 184 16,0 0-471-16,-35 34-113 0,18 2 88 16,3 7-220-16,3 4 12 0,9 2 80 15,2 7-172-15,0 8 16 0,0 7-16 16,2 7-28-16,-2 5-8 0,5 3 4 16,-5 0-4-16,0 0 0 0,4-2 12 15,-4-1-8-15,2-2-4 16,-2-3 40-16,0 2-12 0,0-1 9 15,0-4-37-15,-6-5 0 0,6-4 0 16,-5-12 0-16,5-7 0 16,0-11 0-16,0-9 0 0,0-11 0 0,5-8 0 15,-5-5 0-15,0-3 0 16,-7-11 0-16,-3-10 0 0,0-3 0 16,-5-3 0-16,5 7 0 0,4 8 0 15,2 7 0-15,1 2 0 0,-1 1 0 16,0 2 0-16,-2 0 0 15,0 0 0-15,2 4 0 0,-3-2 0 16,3 2 0-16,0-2 0 0,2-1 0 16,-2 3 0-16,4-1 0 0,-2 3 0 15,0 5 0-15,-4 7 0 0,6 0 0 16,0 2 0-16,0-1 0 0,6-4 0 16,-2 1 0-16,2-6 0 0,-4 0 0 15,0-2 0-15,2-2 0 16,-1-1 0-16,-1 1 0 0,0-3 0 15,-2-2 0-15,0 2 0 16,0-3 0-16,-2 0 0 0,-3-6 0 0,-5-8 0 16,-6-13 0-16,-5-7 0 0,0-4 0 15,5-1 0-15,7 7 0 0,3 0 0 16,2 5 0-16,4 4 0 16,-2 8 0-16,2 7 0 0,0 4 0 15,0 3 0-15,0 0 0 0,0 1 0 16,6 3 0-16,5 10 0 15,11 12 0-15,3 6 0 0,8 2 0 16,-2 0 0-16,0-8 0 0,4-4 0 16,3-6 0-16,-1-6 0 0,0-4 0 15,0-5-569-15,-12-1-239 0,-4-9-2562 0</inkml:trace>
  <inkml:trace contextRef="#ctx0" brushRef="#br0" timeOffset="3233.26">18062 3912 6422 0,'0'0'921'0,"-41"-14"-437"0,20 14-119 15,1 0-365-15,-1 6 0 16,9 2 0-16,-3 4 0 0,9 6 0 16,0 3 0-16,2 10 0 0,0 6 0 15,4 6 0-15,10 4 0 0,0-2 0 16,7-3 0-16,3-6 0 15,5-7 0-15,2-11 0 0,4-11 0 16,0-7 0-16,-2-7 0 0,-4-8 0 16,-4-4 0-16,-5-4 0 0,-6-5 0 15,-3 0 0-15,-7-2 0 0,-11 0 0 16,-1 1 0-16,-9 0 0 0,1 2 0 16,-1 4 0-16,4 6 0 0,7 6 0 15,6 7 0-15,4 2-117 16,2 2-783-16,6 5-349 0,3 1-191 15,3 2-2506-15</inkml:trace>
  <inkml:trace contextRef="#ctx0" brushRef="#br0" timeOffset="3483.33">18298 4057 7255 0,'0'0'632'0,"0"0"-327"0,-31 3-305 0,21 7 0 16,4 4 0-16,4 4 0 15,2 1 0-15,8 0 0 0,8 1 0 16,5 1 0-16,0-3 0 0,6-6 0 16,-1-3 0-16,1-6 0 0,2-3 0 15,-6-7 0-15,2-4 0 0,-7-3 0 16,-3-5 0-16,-7-3 0 0,-6-5 0 16,-2-1 0-16,-4-3 0 0,-4-1 0 15,-5-2 0-15,-3-2 0 16,-1 4 0-16,7 3 0 0,6 3 0 15,4 10-2354-15,2-3-323 0</inkml:trace>
  <inkml:trace contextRef="#ctx0" brushRef="#br0" timeOffset="3733.64">18635 3417 7587 0,'0'0'520'0,"0"0"-435"0,2 55-85 16,2-14 0-16,5 9 0 0,-1 0 0 15,6 5 0-15,-1 2 0 0,1 7 0 16,-3 4 0-16,-5 2 0 0,-6 3 0 16,0 2 0-16,-6-3 0 0,-5-5 0 15,1-7 0-15,0-14 0 16,-1-15-897-16,5-12-464 0,-4-13-199 0</inkml:trace>
  <inkml:trace contextRef="#ctx0" brushRef="#br0" timeOffset="3883.43">18526 4049 7795 0,'0'0'397'16,"35"-29"-397"-16,-13 16 0 0,-1 3 0 15,0 1 0-15,-1 1 0 0,3 1 0 16,-2 0 0-16,4 3 0 0,-3 3 0 15,-1 1 0-15,-2 2-85 16,-7 9-1127-16,-6-3-141 0,0 5-2669 0</inkml:trace>
  <inkml:trace contextRef="#ctx0" brushRef="#br0" timeOffset="4250.18">18862 4193 4854 0,'0'0'972'0,"0"0"97"15,52-11-257-15,-25-5-327 16,-6-4-485-16,-1-4 0 0,-3-3 0 15,-7-1 0-15,-6 0 0 0,-4 1 0 16,-4 3 0-16,-6 3 0 0,-2 6 0 16,-5 7 0-16,2 8 0 0,-1 8 0 15,-3 9 0-15,3 8 0 0,-5 7 0 16,7 4 0-16,1 2 0 16,7 2 0-16,6-5-69 0,8-3-463 15,7-4 56-15,14-8-121 0,4-5 337 16,4-4 120-16,0-6 12 0,5-3 116 15,-5-1 12-15,-4-1 28 16,-8 0-28-16,-5 0 0 0,-3 0 36 16,-11 0 124-16,-4 2 72 0,-2 0 305 15,0-1-9-15,0 0-4 0,-2-1-355 16,0 0-169-16,-2-6 0 0,0-8 0 16,-2-9 0-16,-1-6 0 0,7-3 0 15,0 0 0-15,4 4 0 16,7-1 0-16,1 1 0 0,9-1 0 15,6 0 0-15,-7 6 0 0,5-4-1521 0</inkml:trace>
  <inkml:trace contextRef="#ctx0" brushRef="#br0" timeOffset="4733.18">20175 4097 3133 0,'0'0'2113'0,"0"-38"-652"15,0 17-761-15,-2 3 28 0,-6 5-671 16,-3 6-57-16,1 6 0 0,-2 8 0 16,-5 10 0-16,-1 10 0 0,3 12 0 15,-1 3 0-15,5 4 0 0,5 0 0 16,4-2 0-16,2-5 0 0,6-7 0 16,7-7 0-16,1-11 0 0,7-11 0 15,1-5 0-15,5-12 0 16,-2-14 0-16,-2 4-909 0,-9-10-1032 0</inkml:trace>
  <inkml:trace contextRef="#ctx0" brushRef="#br0" timeOffset="4916.54">20322 3474 7739 0,'0'0'236'16,"0"0"-19"-16,-25 41-217 0,15-3 0 15,1 10 0-15,1 3 0 0,6 4 0 16,0 5 0-16,2 5 0 15,0 6 0-15,-2 4 0 0,-2 2 0 16,4-2 0-16,0-6 0 0,0-9 0 16,10-13 0-16,7-15-933 0,-3-13-1692 15,3-13-29-15</inkml:trace>
  <inkml:trace contextRef="#ctx0" brushRef="#br0" timeOffset="5066.63">20508 4007 5502 0,'0'0'2061'0,"0"0"-1432"0,0 0-629 15,-2 46 0-15,-2-18 0 0,0-2 0 16,4-3 0-16,-2-3 0 0,2 0 0 16,0 1 0-16,-3-2 0 0,1 6 0 15,-4-3 0-15,4 3 0 16,-6-5 0-16,8-7-813 0,0-7-1072 16,0-8-1024-16</inkml:trace>
  <inkml:trace contextRef="#ctx0" brushRef="#br0" timeOffset="5183.02">20595 3675 7335 0,'0'0'644'16,"0"0"-572"-16,0 0 69 0,-42 15-141 15,32 6 0-15,8 2 0 0,4 3 0 16,8 2-413-16,-1-7-747 0,5 1-2902 0</inkml:trace>
  <inkml:trace contextRef="#ctx0" brushRef="#br0" timeOffset="5483.06">20785 4058 6510 0,'0'0'801'0,"-48"-44"-517"15,26 33 313-15,3 11-597 16,7 6 0-16,-3 9 0 0,5 6 0 16,4 5 0-16,1 5 0 0,3-2 0 15,4-1 0-15,7-5 0 0,3-4 0 16,9-3 0-16,-1-8 0 0,-3-2 0 15,4-5 0-15,-5-2 0 16,-1-6 0-16,-3-3 0 0,-2-5 0 16,1 1 0-16,-5-5 0 0,2 2 0 15,-2 0 0-15,3 3 0 0,-3 6 0 16,-2 6 0-16,-2 3 0 0,4 8 0 16,5 6 0-16,-1 2 0 0,0 4 0 15,1 0-437-15,-3-2-339 16,0 2-565-16,-4-5 60 0,0-4-219 0</inkml:trace>
  <inkml:trace contextRef="#ctx0" brushRef="#br0" timeOffset="5950.36">21037 4065 4089 0,'0'0'2502'0,"0"0"-998"0,0 0-1407 16,0 0-97-16,0 0 0 0,8 37 0 15,-8-12 0-15,-8 1 0 16,6 0 0-16,-6-4 0 0,6-3 0 16,0-3 0-16,2-4 0 0,0-5 0 15,2-6 0-15,6-2 0 0,4-12 0 16,1-8 0-16,3-7 0 0,3-5 0 16,-7-3 0-16,9-1 0 0,-4 1 0 15,-3 7 0-15,-2 9 0 16,-3 9 0-16,-5 5 0 0,-2 6 0 15,-2 0 0-15,0 10 0 0,0 12 0 16,0 6 0-16,0 5 0 0,0-1 0 16,0-4 0-16,0-4 0 0,4-3 0 15,0-6 0-15,0-6 0 16,0-4 0-16,1-4 0 0,1-1 0 16,2-7 0-16,4-8 0 0,-1-10 0 15,7-5 0-15,-1-3 0 0,-5 5 0 16,7-1 0-16,-5 8 0 0,-1 5 0 15,-7 8 0-15,0 6 0 16,-2 2 0-16,0 11 0 0,3 10 0 16,-1 7 0-16,-2 8 0 0,-2 3 0 15,-2-7 0-15,2 0 0 0,0-7 0 16,4-3 0-16,-2-3 0 0,3-3 0 16,-3-7 0-16,-2-3-645 0,-2-2-2849 0</inkml:trace>
  <inkml:trace contextRef="#ctx0" brushRef="#br0" timeOffset="6416.45">21519 4240 4438 0,'0'0'2161'0,"0"0"-1677"0,2-42 96 15,16 16-51-15,5-2-529 0,4 0 0 16,-2 1 0-16,-2 1 0 0,-7 2 0 16,-1 1 0-16,-7 2 0 0,-2 5 0 15,-4 4 0-15,-2 5 0 0,0 4 0 16,-6 3 0-16,-9 7 0 16,-7 13 0-16,-5 6 0 0,-2 10 0 15,2 5 0-15,6-1 0 0,3 0 0 16,7 0 0-16,7 1 0 15,4-4 0-15,9-2 0 0,5-8 0 16,11-6 0-16,2-11 0 0,10-9 0 16,4-6 0-16,3-12 0 0,1-10-977 15,-10 3-32-15,-4-8-575 0</inkml:trace>
  <inkml:trace contextRef="#ctx0" brushRef="#br0" timeOffset="6616.55">21907 3490 7151 0,'0'0'920'0,"0"0"-799"0,-10 49-121 16,4-13 0-16,-2 8 0 0,3 3 0 15,-1 4 0-15,6 6 0 0,0 3 0 16,4 4 0-16,0 5 0 16,-4 4 0-16,0 1 0 0,-8-2 0 15,4-4 0-15,-6-9 0 0,-3-8 0 16,1-13 0-16,-3-13-529 15,-3-17-684-15,5-8 101 0,-1-10-1765 0</inkml:trace>
  <inkml:trace contextRef="#ctx0" brushRef="#br0" timeOffset="6750.34">21721 4121 7511 0,'0'0'628'0,"48"-13"-575"0,-17 8-53 16,-2 4 0-16,-2-2 0 0,-3-1 0 15,-1 4 0-15,-2-4 0 16,2 4 0-16,-5 0 0 0,-1-1 0 15,-3 1 0-15,-6 0-761 0,-3 0-928 0</inkml:trace>
  <inkml:trace contextRef="#ctx0" brushRef="#br0" timeOffset="7133.64">22135 4284 5774 0,'0'0'1121'0,"37"0"176"0,-21-9-1297 16,-3-5 0-16,-3-5 0 0,-4-2 0 15,1-5 0-15,-7-3 0 16,0-1 0-16,0 1 0 0,-9 6 0 16,1 5 0-16,-4 9 0 0,-1 9 0 15,-3 13 0-15,-3 10 0 0,-4 9 0 16,1 5 0-16,1 4 0 0,4-2-77 16,9-1-187-16,8-5 68 0,11-8 68 15,7-4 80-15,7-3 48 16,6-6-4-16,0 1 12 0,2-5-8 15,0-2 0-15,-4-1 4 0,-4-1-12 16,-2 0-84-16,-3 1-300 16,-3 1 112-16,-7-2-25 0,-6-1 165 0,2-2 140 15,-3 0 88-15,-3-1 225 16,0-1 179-16,0-5 537 0,-5-7-1029 16,-3-7 0-16,-4-11 0 0,-1-4 0 15,3-4 0-15,4-1 0 0,6 0 0 16,8 1 0-16,7 2 0 0,1 3 0 15,1 2 0-15,5 2 0 16,1-2 0-16,4 1 0 0,-4 6-2518 16,6 0-2836-16</inkml:trace>
  <inkml:trace contextRef="#ctx0" brushRef="#br0" timeOffset="8300.32">23511 3542 3933 0,'0'0'2830'0,"0"0"-2170"16,0 0-240-16,-37 8-71 0,17 20-349 15,-1 18 0-15,4 11 0 0,5 7 0 16,4 5 0-16,4 8 0 15,-3 3 0-15,7 4 0 0,0-1 0 16,0-4 0-16,7-9 0 0,-1-10 0 16,-2-8 0-16,0-12 0 0,0-13 0 15,0-12 0-15,-2-10 0 0,5-5 0 16,3-11 0-16,8-16 0 0,3-10 0 16,2-10 0-16,-7-7 0 15,3 3 0-15,-4 2 0 0,-1 9 0 16,3 13 0-16,-5 14 0 0,-4 8 0 15,-4 7 0-15,5 8 0 0,-1 12 0 16,2 8 0-16,-4 5 0 0,-1 1 0 16,-5-3 0-16,0 0 0 0,8-3 0 15,-2-4-105-15,0-9-1191 16,5-3-305-16</inkml:trace>
  <inkml:trace contextRef="#ctx0" brushRef="#br0" timeOffset="8550.23">23795 4343 7575 0,'0'0'617'0,"0"0"-617"0,0 0 0 16,43-22 0-16,-28 10 0 0,-1-4 0 15,-2-2 0-15,3-6 0 0,-1 0 0 16,-3-1 0-16,-5 3 0 0,-6 2 0 16,-2 5 0-16,-11 4 0 0,-1 4 0 15,-5 5 0-15,-1 5 0 16,-5 15 0-16,0 10 0 0,2 10 0 15,3 9 0-15,3 0 0 0,11-1 0 16,8-3 0-16,12-5 0 16,11-8 0-16,4-7 0 0,6-4 0 0,5-8 0 15,1-7 0-15,0-4-161 16,-12-1-763-16,0-6-2718 0</inkml:trace>
  <inkml:trace contextRef="#ctx0" brushRef="#br0" timeOffset="8866.44">24220 4237 2629 0,'0'0'2645'15,"0"0"-1529"-15,-22-49-531 0,9 32-45 16,-1 0 137-16,1 4-677 0,3 6 0 16,2 4 0-16,-3 6 0 0,1 16 0 15,-4 10 0-15,1 10 0 0,3 8 0 16,8-2 0-16,2-1 0 16,6-2 0-16,6-6 0 0,3-7 0 15,8-11 0-15,-1-9 0 0,7-9 0 16,2-7 0-16,-4-14 0 15,-4 2-1069-15,-6-6-740 0</inkml:trace>
  <inkml:trace contextRef="#ctx0" brushRef="#br0" timeOffset="9799.68">23993 3592 4734 0,'0'0'604'0,"0"0"-8"0,-31 61 209 15,25-21-397-15,-2 6-84 0,6 10-40 16,2 8-228-16,2 6 40 15,8 8 189-15,2 6-285 0,5 3 0 16,-3-4 0-16,-1-5 0 0,-7-7 0 16,0-8 0-16,-4-8 0 0,0-9 0 15,-2-11-629-15,0-12-540 16,0-9-575-16</inkml:trace>
  <inkml:trace contextRef="#ctx0" brushRef="#br0" timeOffset="10133.39">24183 3736 5578 0,'-4'45'836'0,"2"1"81"0,2 12-381 15,0 0-211-15,0 6-325 0,2 0 0 16,2 0 0-16,2-1 0 15,1-2 0-15,-3-7 0 0,4-7 0 16,-6-14-809-16,2-8-736 0</inkml:trace>
  <inkml:trace contextRef="#ctx0" brushRef="#br0" timeOffset="10533.36">24979 4060 6222 0,'0'0'505'0,"-41"-10"559"16,12 23-663-16,2 13-401 0,-2 9 0 15,0 8 0-15,6 6 0 16,9 0 0-16,6-1 0 0,6-4 0 15,4-3 0-15,8-4 0 0,4-4 0 16,7-8 0-16,6-5 0 0,2-9 0 16,8-11-41-16,2-5-663 0,1-9-124 15,-11-2-1594-15,-3-2-1775 0</inkml:trace>
  <inkml:trace contextRef="#ctx0" brushRef="#br0" timeOffset="10816.73">25202 4162 7587 0,'0'0'605'0,"-43"-35"-605"16,26 25 0-16,5 9 0 0,4 3 0 15,-3 11 0-15,3 6 0 0,2 9 0 16,0 8 0-16,2 2 0 0,4 1 0 16,6-1 0-16,6-3 0 0,7-8 0 15,6-4 0-15,6-9 0 16,4-8 0-16,-2-7 0 0,0-10 0 15,-8-8 0-15,-7-4 0 0,-5-6-33 16,-7-2-183-16,-4-3 180 0,-4-3-24 16,-6-2-440-16,-5 0-8 15,-1 2 107-15,1 5-107 0,1 7 12 16,2 8-168-16,5 7-469 0,1 5 97 16,4 1-1173-16</inkml:trace>
  <inkml:trace contextRef="#ctx0" brushRef="#br0" timeOffset="11033.61">25362 4282 5946 0,'0'0'1673'16,"-25"60"-1100"-16,12-32-573 0,5-11 0 15,4-8 0-15,4-4 0 0,2-5 0 16,8-8 0-16,9-13 0 0,14-17 0 16,2-10 0-16,2-5 0 0,-6 8 0 15,-8 14 0-15,-6 12 0 16,-7 11 0-16,-2 8 0 0,-6 12 0 15,2 11 0-15,-2 7 0 0,-2 5 0 16,0-4 0-16,0-1 0 0,0-6 0 16,3-5 0-16,5-2 0 0,4-5 0 15,1-5-2806-15,1-6-1636 0</inkml:trace>
  <inkml:trace contextRef="#ctx0" brushRef="#br0" timeOffset="11484.3">25971 4123 5394 0,'0'0'904'16,"-35"-9"229"-16,12 3-553 0,-1 0-399 15,-3 0-181-15,-2 1 0 16,0-1 0-16,2 3 0 0,4 1 0 16,9 2 0-16,6 0 0 0,1 7 0 15,5 8 0-15,0 4 0 0,2 6 0 16,8 1 0-16,9-5 0 0,6 3 0 15,6-3 0-15,6-2 0 16,6-1 0-16,0-5 0 0,-1-1 0 16,-7 1 0-16,-10-6 0 0,-9 1 0 15,-8-3 0-15,-6 1 0 0,-6 3 0 16,-13 6 0-16,-9 0 0 0,-10 2 0 16,-5-3 0-16,-1-3 0 15,1-4 0-15,4-6 0 0,8-4 0 16,8-9-313-16,11-8-671 0,10 3-173 15,2-9-1612-15</inkml:trace>
  <inkml:trace contextRef="#ctx0" brushRef="#br0" timeOffset="11683.98">26159 3479 4742 0,'0'0'1780'15,"0"0"-927"-15,-24 34-97 0,11 1-695 16,1 10-61-16,1 10 0 15,5 8 0-15,4 8 0 0,2 6 0 16,4 5 0-16,5 2 0 0,1-1 0 16,-2-3 0-16,0-7 0 0,-1-9 0 15,-3-11 0-15,0-9 0 0,-2-11 0 16,-2-11-1261-16,0-13-924 0</inkml:trace>
  <inkml:trace contextRef="#ctx0" brushRef="#br0" timeOffset="11816.82">25959 4082 6611 0,'0'0'408'0,"0"0"-216"16,58-5 584-16,-23 5-571 0,2 3-205 15,-4 0 0-15,2 3 0 16,-2 1 0-16,5 1-457 0,-12-2-740 16,1 0-447-16</inkml:trace>
  <inkml:trace contextRef="#ctx0" brushRef="#br0" timeOffset="12316.7">26341 4114 6162 0,'0'0'933'0,"-45"-10"-365"0,22 11-39 16,4 10-529-16,1 8 0 0,1 5 0 15,3 2 0-15,-1 1 0 0,9-1 0 16,4-4 0-16,4-4 0 0,11-5 0 16,3-4 0-16,3-6 0 0,3-3 0 15,-1-4 0-15,2-6 0 0,-2-1 0 16,-1-2 0-16,-3 0 0 15,-5 3-105-15,-1 4-159 0,-5 3 72 16,0 1-192-16,-4 2 148 0,4 4 96 16,2 6-44-16,1 10 152 0,3 3 32 15,-2 2 4-15,1-1 0 16,-1-8-4-16,-2 1 16 0,1-5-4 16,-3-5 8-16,-2-1 8 0,-2-3-20 15,0-2 28-15,-2-1 84 0,0 0-64 16,0 0 64-16,0 0 96 15,0 0-168-15,0 0-16 0,2 0-32 16,-2 0-16-16,2 0 16 0,2 0-8 16,1-1 16-16,-1-2-8 0,4-7 56 15,2-5-56-15,5-9 84 0,-1-4 272 16,-1-8-112-16,-3 2-151 0,-4 3-93 16,2 3 0-16,-3 9 0 0,1 8 0 15,-4 6 0-15,-2 4 0 16,2 1 0-16,-2 4 0 0,4 9 0 15,2 8 0-15,5 6 0 0,3 3 0 16,-2 0 0-16,1-1 0 0,-1 1 0 16,-6-3 0-16,-1 0 0 0,-3-1 0 15,-2-4 0-15,-4-5 0 16,1-6 0-16,1-7-1389 0,2-4-108 16,0-10-600-16</inkml:trace>
  <inkml:trace contextRef="#ctx0" brushRef="#br0" timeOffset="12516.75">26997 3439 8192 0,'0'0'0'0,"0"0"0"0,0 0 0 16,-42 45 0-16,26-3 0 0,3 13 0 16,3 7 0-16,10 4 0 0,2 6 0 15,6 6 0-15,1 5 0 16,-1 2 0-16,-2-3 0 0,-4-6 0 15,0-12 0-15,-2-12 0 0,0-14-117 16,0-14-2144-16,-2-13-196 0</inkml:trace>
  <inkml:trace contextRef="#ctx0" brushRef="#br0" timeOffset="12633.22">26804 4103 6591 0,'0'0'1488'0,"0"0"-1375"15,33-35-113-15,0 23 0 0,7 1 0 16,3 2 0-16,7-1 0 15,-1 0 0-15,1 0 0 0,0-1 0 16,-3 0 0-16,-10 2-57 0,1 0-4453 0</inkml:trace>
  <inkml:trace contextRef="#ctx0" brushRef="#br0" timeOffset="13183.16">28063 4087 6755 0,'0'0'176'0,"0"0"140"15,0 0-152-15,2 46 304 16,-2-8-155-16,0 8-313 0,-2 4 0 15,-2-1 0-15,0 1 0 0,0 0 0 16,-2-3 0-16,-1-3 0 0,1-3 0 16,0-9 0-16,2-10 0 0,4-10 0 15,0-7 0-15,0-6 0 16,8-13 0-16,7-18 0 0,7-11 0 16,5-12 0-16,-2-1 0 0,-2 5 0 15,-5 2 0-15,1 8 0 0,-2 8 0 16,-5 12 0-16,-4 8 0 0,-6 8 0 15,0 5 0-15,-2 4 0 16,0 11 0-16,0 13 0 0,0 9 0 16,-4 7 0-16,0 0 0 0,2-4 0 15,2-3 0-15,2-5 0 0,8-4 0 16,5-7-1009-16,-1-8-552 0,3-5-3789 0</inkml:trace>
  <inkml:trace contextRef="#ctx0" brushRef="#br0" timeOffset="13466.65">28535 4216 1100 0,'0'0'6127'0,"0"0"-5375"15,-38-25-539-15,22 27-213 0,-1 9 0 16,-3 6 0-16,-5 7 0 16,0 5 0-16,2 0 0 0,3 2 0 15,7-1 0-15,7-1 0 0,4 1 0 16,4-4 0-16,10-1 0 15,7-6 0-15,8-3 0 0,8-9 0 16,0-6 0-16,2-4 0 0,-2-6 0 16,-6-7 0-16,-4-3 0 0,-8-4 0 15,-7-3 0-15,-2-2 0 0,-8-4 0 16,0-4 0-16,-2-2 0 0,-6 0-469 16,-2 0-263-16,1 7-145 0,1 8-1440 15,6 6-368-15</inkml:trace>
  <inkml:trace contextRef="#ctx0" brushRef="#br0" timeOffset="13833.24">28750 4180 6170 0,'0'0'913'16,"-21"61"-245"-16,6-21-227 0,3 0-441 16,2 4 0-16,3-1 0 0,5-5 0 15,2-4 0-15,7-6 0 0,5-6 0 16,2-6 0-16,7-6 0 15,0-7 0-15,4-5 0 0,-1-9 0 16,5-7 0-16,-2-3 0 0,-2-1 0 16,-4 2 0-16,-5 2 0 0,-3 6 0 15,-7 5 0-15,-2 4 0 0,-4 2 0 16,2 2 0-16,0 8 0 0,0 5 0 16,4 6 0-16,3-1 0 0,1-1 0 15,0-7 0-15,7-4 0 16,-1-6 0-16,7-1 0 0,0-12 0 15,2-5 0-15,-3-4 0 0,-1-1 0 16,-2-3 0-16,-5-4 0 0,-4-3 0 16,-3-2 0-16,-3 1 0 0,-4 1 0 15,-4 2 0-15,0 6 0 16,-3 6 0-16,5 5 0 0,0 4 0 16,2 2 0-16,0 4 0 0,0 0-1461 15,0-2-1693-15</inkml:trace>
  <inkml:trace contextRef="#ctx0" brushRef="#br1" timeOffset="18416.75">1087 2661 4818 0,'0'0'520'0,"0"0"-240"0,0 0 124 16,0 53 581-16,0-8-465 0,2 15-152 15,0 14-71-15,-2 6-297 16,0 10 0-16,7 7 0 0,-3 9 0 16,4 7 0-16,-6 13 0 0,2 6 0 15,0 8 0-15,-4 4 0 0,7 3 0 16,3 1 0-16,4-3 0 15,3-1 0-15,-1-5 0 0,-1-5 0 16,-5-9 0-16,-8-11 0 0,0-17 0 16,0-11 0-16,1-14 0 0,-3-16-1533 15,0-18-312-15,-3-15-821 0</inkml:trace>
  <inkml:trace contextRef="#ctx0" brushRef="#br1" timeOffset="18766.5">1201 5475 6482 0,'0'0'77'0,"72"3"-37"0,-1-3 352 16,15 0-196-16,14-1-36 0,20-3 20 16,18-1-112-16,19 0 0 0,13 0 0 15,14 4-60-15,14 1 32 0,9 1 176 16,2 9-116-16,6 5-32 16,-11 6-48-16,1 0-11 0,-11 0-9 15,-6-4 0-15,-8-3 0 0,-10-2 0 16,-15-3 0-16,-13-3 0 0,-16-1 0 15,-14-5 0-15,-13-4-317 0,-14-5-355 16,-23 0-1693-16,-19-4-1389 0</inkml:trace>
  <inkml:trace contextRef="#ctx0" brushRef="#br1" timeOffset="19150.24">1145 2724 6871 0,'101'-1'28'0,"7"1"-28"0,30 0 0 0,5 0-8 16,10 0 8-16,19-1 20 0,14 0-16 16,18 0 68-16,17 0 60 0,15-4-100 15,12 0-12-15,9-3-12 0,-3 1 0 16,-4-5-16-16,-14 0-112 15,-15 1-132-15,-17-2 124 0,-20-1 124 16,-10 1 0-16,-17-1-8 0,-14-3-68 16,-44 4-889-16,-10-2-456 0</inkml:trace>
  <inkml:trace contextRef="#ctx0" brushRef="#br1" timeOffset="19383.43">5476 2467 6583 0,'-6'37'92'0,"6"7"100"16,0 13 68-16,-9 5-48 0,-1 8-20 16,0 7 340-16,1 8-403 0,5 9-129 15,-4 5 0-15,2 12 0 16,0 9 0-16,-1 7 0 0,3 11 0 16,4 4 0-16,0 6 0 0,0 3 0 15,4-1 0-15,3-3 0 0,-3-2 0 16,2-6 0-16,0-5 0 15,2-8 0-15,-1-8 0 0,-3-13 0 16,-2-9 0-16,-2-28-509 0,-6-14-2845 0</inkml:trace>
  <inkml:trace contextRef="#ctx0" brushRef="#br2" timeOffset="23116.76">5980 2728 5314 0,'0'0'704'0,"-20"52"-344"0,5-13 157 0,3 7-193 0,-5 8 76 15,3 9 12-15,-3 8-316 0,9 8-31 16,2 8-65-16,6 7 0 0,4 10 0 16,0 13 0-16,2 11 0 0,0 9 0 15,-2 7 0-15,-4 6 0 16,2 3 0-16,-2 3 0 0,0 1 0 16,0-2 0-16,5-5 0 0,-5-5 0 15,4-10 0-15,-2-13 0 0,2-13 0 16,-4-13 0-16,0-19-117 15,0-16-723-15,0-24-29 0,0-17-1704 0</inkml:trace>
  <inkml:trace contextRef="#ctx0" brushRef="#br2" timeOffset="23933.18">6280 2671 7863 0,'0'0'0'16,"83"0"-100"-16,-9 4 100 15,15 3-48-15,16 3 48 0,17-1 16 16,11 3-16-16,11-4 0 0,13 0 8 16,9-2-8-16,12-1 0 0,12 1 4 15,8-1-4-15,7 1 0 0,4 2 12 16,-9 0-12-16,1 2 0 0,-17-1-4 16,-11 2 0-16,-10-2-28 0,-16 0-192 15,-12-1 20-15,-9-2 60 0,-15 1 12 16,-5-1 92-16,-7 1 36 15,-14 0-108-15,-11 3-152 0,-12 1-77 16,-20 1-511-16,-16 2-40 0,-15 0 83 16,-11 0 413-16,-11-1 396 0,-5 3 148 15,-5-2 276-15,1-4-112 16,3 1-79-16,0-3 39 0,7 0-152 16,0-1 44-16,6 1 256 0,-1 6-136 15,3 5 80-15,2 8 289 0,7 8-237 16,3 2 68-16,0 12 113 15,1 12-597-15,-1 9 0 0,0 13 0 16,1 8 0-16,-1 8 0 0,-4 6 0 16,0 5 0-16,-6 6 0 0,0 3 0 15,-6 2 0-15,2 0 0 0,4-2 0 16,0-3 0-16,0 3 0 0,4-7 0 16,2-1 0-16,3-9 0 15,-3-8 0-15,4-6 0 0,1-6 0 16,-1-11 0-16,6-7 0 0,-1-12 0 15,1-8 0-15,-3-7 0 0,5-8 0 16,-5-6 0-16,-3-4 0 0,0-6 0 16,-5-7 0-16,-5-2 0 15,0-2 0-15,-5-2 0 0,-11-6 0 16,-21-6 0-16,-19-8 0 0,-14-2 0 16,-17-1 0-16,-10 3 0 0,-19 0 0 15,-21 2 0-15,-13 2 0 16,-20 2 0-16,-18 3 0 0,-17 3 0 15,-10 6 0-15,-16 3 0 0,-17 12 0 16,-9 8 0-16,-15 9 0 0,-7 9 0 16,-1 7 0-16,3 4 0 0,15 0 0 15,14-5 0-15,18-7 0 0,24-11-265 16,53-9-1380-16,18-11-1384 0</inkml:trace>
  <inkml:trace contextRef="#ctx0" brushRef="#br3" timeOffset="26633.16">10431 2960 7511 0,'0'60'32'0,"0"11"-64"0,4 13 24 0,-4-3 8 16,6 8 0-16,-2 8 12 0,6 11-12 15,1 13 28-15,1 13-28 0,3 13 0 16,-5 11-4-16,0 8 4 16,-3 5 0-16,-7-3 64 0,0-2 12 15,-11-6 128-15,5-9 64 0,-4-9-227 16,-1-14-41-16,1-13 0 15,4-14 0-15,2-20 0 0,-3-20-57 16,7-17-683-16,0-19-281 0,0-14-2228 0</inkml:trace>
  <inkml:trace contextRef="#ctx0" brushRef="#br3" timeOffset="27433.14">10755 2520 7803 0,'0'0'0'0,"64"4"-44"0,-12 7-36 16,12 3 80-16,19-1 0 15,8 1 20-15,18-2-20 0,21 3 0 16,7-2-8-16,20-3 8 0,8 2-184 16,17 1-108-16,8-2 92 0,5 2-84 15,5-1 71-15,5-3 73 0,-7 1 64 16,1-6 68-16,-13 0 8 15,-8-3 108-15,-15 0-44 0,-10 2 8 0,-13-1 49 16,-9 3-121-16,-13 0 8 16,-9 2-8-16,-8 1-64 0,-14 3-81 15,-17-1-367-15,-8 1-72 0,-10 2 108 16,-15-1 140-16,-10 2 288 0,-10-1 48 16,-7 3 24-16,-6-2 16 15,-4 1 88-15,0 5 224 0,-10 2-60 16,0 2-28-16,-1 5 96 0,-3 7-200 15,-3 7 28-15,1 7 265 0,1 6-125 16,5 10 4-16,0 9 128 16,3 11-308-16,5 9-32 0,-2 10-83 15,4 6-37-15,0 4 0 0,0 7 0 16,0 5 0-16,0 5 0 0,0 6 0 16,0 5 0-16,0 2 0 0,10 0 0 15,1-2 0-15,1-5 0 0,7-11 0 16,-3-4 0-16,7-8 0 15,2-12 0-15,-2-8 0 0,6-10 0 16,-3-7 0-16,-3-8 0 0,2-9 0 16,-2-8 0-16,-9-9 0 15,3-11 0-15,-7-11 0 0,-2-9 0 16,-6-6 0-16,-2-6 0 0,-2-1 0 16,-12-1 0-16,-21-12 0 15,-19-5 0-15,-14-8 0 0,-21 0 0 16,-10 1 0-16,-17 1 0 0,-23 2 0 15,-22 2 0-15,-15 1 0 0,-18 3 0 16,-19 4 0-16,-8 1 0 0,-10 3 0 16,-11 3 0-16,-10 1 0 0,-1 2 0 15,-3-2 0-15,-7 2 0 0,1-2 0 16,-3 4 0-16,67 0 0 0,-3 0-2542 0</inkml:trace>
  <inkml:trace contextRef="#ctx0" brushRef="#br1" timeOffset="58315.78">4494 11197 2729 0,'0'0'636'0,"0"0"-28"0,0 0-19 0,0 0-237 16,0 0 80-16,0 0-164 0,0 0-96 15,0 0-36-15,0 0-76 16,-27 14 44-16,27-18 40 0,0 0-108 15,0-3 20-15,0-3 76 0,10-3-52 16,-5 1 49-16,1 1 95 0,0 3-156 16,0-1-12-16,2-3 4 15,3-1-52-15,5 1-4 0,-5 1 4 16,-1-1-4-16,0 1-4 0,1-1 0 16,1-1 4-16,2-2-4 0,-3 1 0 15,-1-1 12-15,0 0-12 0,1 5 60 16,-5 2-40-16,-2 4-8 0,2 2-12 15,-2 1 4-15,3-1-4 0,3 1 0 16,0 0 0-16,3-1 0 0,1-2 0 16,1 0 4-16,-15 4-4 0,27-14 0 15,-11 6 12-15,-6-1-12 16,5 0 88-16,-3 1-16 0,3 0-4 16,-3 2-36-16,3 1-24 0,-5 3-8 15,4 0 0-15,3 1 8 16,-5-1-8-16,5 1 36 0,2-3-28 15,1 1 64-15,1 0 100 0,0-1-132 16,1 1-8-16,-1 3 20 0,-4 2-44 16,3 3-8-16,-5 3 0 15,1 2 8-15,1 2-8 0,-7 1 0 16,2 0-8-16,-1 0 8 0,-1 1 0 16,0 1-48-16,1 0 40 0,3-1-24 15,-8-1-64-15,9 2 68 0,-5 0 4 16,-4 0-76-16,5-1-20 0,-1 1-4 15,0 0 52-15,3-1 72 0,-1 0-8 16,1 1-8-16,1-1 16 0,-1 1 8 16,1 1 0-16,-2 0-8 0,3-2 56 15,1 2-52-15,1-3 40 16,2 1 44-16,1 3-52 0,-3-2 4 16,-1 4-16-16,5-2-16 0,-7 0-8 15,3 4 4-15,-7 0-4 16,5 0 0-16,-3 2 24 0,-1 2-4 15,-1 1 4-15,-4 2 44 0,2 1-56 16,1 1-12-16,1 1 4 16,0 0 0-16,1 1-4 0,3 0 0 15,-4 2 4-15,5 1-4 0,-3-2 0 16,3 2 12-16,-5 1-12 0,3 2 4 16,1 0 0-16,-2 0-4 0,3 1 28 15,-3 2-24-15,3 1 44 0,-1 3 0 16,-3 1-32-16,-1 3-16 0,-4 0 8 15,4 0-4-15,-5 3-4 0,1 1 0 16,0 1 0-16,-2 4 0 16,2 3-4-16,-2 0 12 0,3 5-8 15,3 0 0-15,-4 1 8 0,2-1-8 16,1 1 0-16,-1 1 4 16,2-1-4-16,-3 2 0 0,3 1 4 15,0-2-4-15,-4 0 0 0,5-4-8 16,-1-2 8-16,0-4 0 0,1-3-8 15,-7-3 8-15,2-6 20 16,0-4-12-16,-2-6 4 0,-2-5-12 16,-2-4 0-16,0-5 0 0,0-4-40 15,0-4-128-15,-2-5-12 0,2-3-236 16,0-4 84-16,-4-2 51 0,4-3-611 16,-2-2-300-16,2-8-673 0</inkml:trace>
  <inkml:trace contextRef="#ctx0" brushRef="#br1" timeOffset="58999.77">6185 14051 3673 0,'0'0'220'0,"0"0"152"0,0 0 9 0,0 0-133 0,0 0-132 16,0 0-116-16,0 0-4 0,-4-55 4 15,8 22 20-15,0-3 88 0,2 1 368 16,4-3-224-16,1-1-48 15,1-5 196-15,3-2-135 0,-1-4-53 16,3-2-148-16,-5 1-60 0,3-1-4 16,-5 2 0-16,-4-2 0 0,0-1 0 15,-4 1 0-15,0-2 8 16,3 2-8-16,-5-2 0 0,0 0-56 16,0 1 16-16,0 2-20 0,-5 0-4 15,3 0 64-15,2 1-12 0,0 1 0 16,0 2 12-16,2 2 0 0,3 1 0 15,-3 2 0-15,2-1 0 0,0-1 0 16,-2 0 0-16,6-2 0 16,-2-4-4-16,5-2 4 0,1-3-16 15,3-3-245-15,1 0-11 0,1 0-68 16,1 0 164-16,-1-1 108 0,4-3 64 16,-1 4 0-16,1-2 4 0,0-1 8 15,1 2-8-15,-1-3 0 0,0 4 16 16,-1 1 8-16,-3 0 8 0,-1 2 252 15,3 0-148-15,0 4-48 0,-1-1 0 16,3 2-84-16,0-1 8 16,1 0-12-16,5-1 8 0,4 1-8 0,0 3 0 15,0 0-32-15,0 4-128 16,-2 3-328-16,2 1 20 0,0 3 100 16,0 4-56-16,0 0 227 0,2 2 13 15,2 1-216-15,-2 2 152 0,3-1 204 16,1 8 44-16,-6 4 4 15,-4 5-4-15,-7 8-204 0,-9 3-636 16,-5 2-1085-16</inkml:trace>
  <inkml:trace contextRef="#ctx0" brushRef="#br1" timeOffset="59649.65">7251 10743 2925 0,'0'0'3081'0,"0"0"-2192"0,0 0-413 0,0 0-112 0,0 0-252 16,0 0-112-16,0 0 0 0,0 0-4 15,52 33-64-15,-19-22-8 0,13 3-52 16,-3 0-72-16,5 3 32 0,-1 5-16 15,1 3 96-15,3 6 88 0,-7 1-16 16,5 1 36-16,1 4 4 0,2 1 248 16,-1 0-128-16,-3 3-20 0,-1 3 36 15,1 3-148-15,-7 4 8 16,1 5-12-16,-5 4 4 0,-4 6-12 16,2 4 8-16,-8 3 0 0,0 5-8 15,0 3 28-15,-2 2-24 16,-3 0 44-16,3 3-12 0,-8 3-8 15,-1 3-28-15,3-1 4 0,-7-1 4 16,5-1-8-16,-3-1 0 16,3-1 4-16,-3 6-4 0,3-2 4 15,-7 3 4-15,-4 0-8 0,3 0 0 16,-9 3 0-16,0-1 0 0,0-1 0 16,0-1-8-16,-5-3 8 0,-1-5-4 15,2-2-36-15,0-4 40 0,2-5 0 16,-2-8 4-16,4-8-4 15,0-9 0-15,0-8 4 0,4-10-8 16,-4-9 4-16,6-7-496 0,-6-7-260 16,4-9-2518-16</inkml:trace>
  <inkml:trace contextRef="#ctx0" brushRef="#br1" timeOffset="60534.24">8587 14139 2905 0,'0'0'604'0,"0"0"493"0,-6-37-369 0,1 22-156 16,5-3 241-16,0-3-521 0,0-1-112 15,5-5 12-15,-1-4-132 16,4-3 44-16,6-5-24 0,-3-3-76 16,-1-3-4-16,5-5 0 0,-3-1-28 15,3-4 0-15,1-1 28 0,-1-4-28 16,1-2 28-16,5-2 28 15,-5-4-20-15,1-3 76 0,3-2 84 0,-3-2-164 16,2-1 4-16,-3 2-8 16,-3-1-32-16,1-1-136 0,3 0-280 15,-3 0 96-15,7 3 196 0,-5 0 112 16,5 2 16-16,-5-1 28 0,5-2 4 16,0 2 0-16,-5-4-4 0,5 4 12 15,-7 1-8-15,3 2-4 0,0 1 12 16,-7 3 4-16,4 2 0 0,3 1 0 15,-3-1 12-15,-1 1-28 0,7-2 12 16,-3 2-8-16,4 0-4 0,-1 2 0 16,1-1-16-16,0 0 16 15,1 2-8-15,7-4 4 0,-6 4 4 16,4 1 0-16,4 2 8 0,-6 2-8 16,6 4 52-16,-4 5-36 0,4 4 20 15,-5 7 44-15,6 3-44 16,1 8 12-16,-2 1-20 0,2 4-16 15,2 4-12-15,2 7 0 0,0 4 4 16,-6 3-4-16,6 7 0 0,-1 7-76 16,-3 5 16-16,2 7-68 0,2 4 76 15,0 3 52-15,0 2 28 16,7 4-20-16,-3 2 92 0,5 4 92 16,-3 3-140-16,5 4-8 0,-11 5 40 15,0 7-72-15,-8 5 24 0,-2 5-12 16,-7 5-12-16,1 4-12 0,-4 6 76 15,-1 1-44-15,-1 5 28 0,1-1 72 16,1 2-64-16,-1 3 56 0,3-2 132 16,-7 4-127-16,7 0-129 15,-3-3 0-15,-3 2 0 0,5 1 0 16,-5 2 0-16,1 6 0 16,-3-1 0-16,-1-1 0 0,0 0 0 15,1 1 0-15,1 0 0 0,-4-1 0 16,1-3 0-16,1-2 0 0,4-1 0 15,-3-2 0-15,5-8 0 16,-5-3 0-16,-1-9 0 0,-4-6 0 16,2-8 0-16,-8-17-341 0,0-6-3040 0</inkml:trace>
  <inkml:trace contextRef="#ctx0" brushRef="#br1" timeOffset="61399.6">11007 13979 4762 0,'0'0'0'0,"0"0"4"0,0 0 24 0,0 0 4 15,0 0 52-15,0 0 372 0,0 0-52 16,0 0 4-16,21-57 205 15,-19 24-341-15,2-5-16 0,0-3 240 0,-2-5-300 16,7-6-60-16,-3-5-91 16,4-6-45-16,1-3-13 0,-1-5-107 15,7-2-24-15,-1-4 60 0,-1 0 44 16,5-3-52-16,-3-2 44 0,3 3 4 16,1-7 16-16,0 0 28 0,-1-3 0 15,-1-5 24-15,6-1-24 0,-5 2 8 16,7-2 0-16,0 0-8 0,0 1 0 15,2-1-20-15,2 3 16 0,-2 3-320 16,2 2 80-16,-4 1 80 16,4 0 48-16,0 1 80 0,0 2 36 15,2 0 0-15,2 2 8 0,2-1-8 16,-6 3 28-16,2 0-28 0,-2 1 0 16,0 8-8-16,-4 2-152 0,4 5-29 15,-4 6 37-15,4 2 108 16,4 8 44-16,-6 6-4 0,6 7 0 15,-4 9 4-15,2 11 28 0,-6 9-12 16,2 5-16-16,-6 7 32 0,4 5-28 16,2 5 48-16,0 3 0 0,2 4-44 15,0 4-16-15,6 6-8 16,0 6-164-16,-6 6-8 0,6 8-64 16,1 8 236-16,3 6 16 0,-4 7 116 15,0 5 12-15,-6 4 52 0,-2 4-24 16,-6 2-100-16,-6 0 28 0,-3 0 33 15,-4-2-81-15,3-2-36 0,-3-4-85 16,5-4-335-16,-1-20-168 16,-4-1-2021-16</inkml:trace>
  <inkml:trace contextRef="#ctx0" brushRef="#br2" timeOffset="69633.42">3909 12796 2297 0,'0'0'0'0,"0"0"0"0,0 0 0 0,0 0 4 15,0 0 0-15,0 0-4 0,0 0-24 16,0 0 24-16,0 0 20 16,-21 15 224-16,19-12 120 0,0-2 400 15,2-1-47-15,0 0-253 0,0 0 84 16,0 0-316-16,0 0-20 0,0 0 160 16,0 0-172-16,0 0-15 0,0 0 123 15,0-1-124-15,0-4 36 0,0-6 208 16,0-2-300-16,0-4-40 0,0 1 8 15,0-1-80-15,0 3 24 16,-4-1 20-16,4-2-39 0,0-2-21 16,0 0 0-16,4-3 0 0,-2-1 0 15,2 1 0-15,0-2 0 0,-4-1 0 16,5 0 0-16,1 0 0 16,-4 1 0-16,6 1 0 0,-2 0 0 15,3 3 0-15,-1 1 0 0,0 1 0 16,-2 1 0-16,-2 1 0 0,3-3 0 15,-1 3 0-15,-2-1 0 0,2-1 0 16,-2 2 0-16,3-2 0 16,-3-2 0-16,2 1 0 0,0 1 0 15,2 0 0-15,-1 2 0 0,-1 0 0 16,0 2 0-16,2 1 0 0,-4-1 0 16,3 2 0-16,-1-1 0 0,4 0 0 15,-4 1 0-15,3 0 0 0,-3-1 0 16,0 2 0-16,-2 0 0 0,0 1 0 15,2-1 0-15,-3 3 0 0,1-3 0 16,0 2 0-16,2-2 0 16,0-1 0-16,0 1 0 0,3-2 0 15,1 2 0-15,0-1 0 0,-3 1 0 16,3-2 0-16,4 2 0 0,-5-1 0 16,3 2 0-16,-2-2 0 15,1 0 0-15,-1 2 0 0,2-3 0 16,-1 0 0-16,-1-2 0 0,2 1 0 15,-1 1 0-15,3 0 0 0,-3 1 0 16,1-1 0-16,0 0 0 16,1 2 0-16,1 0 0 0,3 0 0 15,-7 0 0-15,5 1 0 0,1 2 0 16,-3 1 0-16,1 3 0 0,1 1 0 16,-3 2 0-16,2 0 0 0,3 1 0 15,-7 0 0-15,3 2 0 0,-1-1 0 16,0 2 0-16,1-2 0 0,1 1 0 15,1 0 0-15,-5-1 0 0,7 1 0 16,-7 0 0-16,4 2 0 0,3-2 0 16,-7 3 0-16,7-1 0 15,-7 1 0-15,5 0 0 0,-3 0 0 16,3 1 0-16,-3-4 0 0,2 2 0 16,1-2 0-16,1 1 0 0,-3 0 0 15,1-2 0-15,-3 1 0 16,3 0 0-16,-4-2 0 0,-1 1 0 15,-1-1 0-15,-2 1 0 0,-2 0 0 16,3 0 0-16,-1 1 0 16,0-1 0-16,2 1 0 0,-2 1 0 15,5-1 0-15,-7 1 0 0,6 0 0 16,-4 2 0-16,5 1 0 0,-1-1 0 16,0 0 0-16,-3 0 0 0,-1 0 0 15,2 1 0-15,-2 0 0 0,1-1 0 16,-1 1 0-16,-2-1 0 0,0 1 0 15,0-1 0-15,2 2 0 0,-4-1 0 16,3 1 0-16,-1-1 0 0,2 0 0 16,-2 1 0-16,2-1 0 15,-2 0 0-15,3-1 0 0,-3 1 0 16,2-1 0-16,-2-1 0 0,2 1 0 16,0-1 0-16,1 0 0 15,1-1 0-15,-2 0 0 0,-2 2 0 16,2-3 0-16,1 3 0 0,-3-3 0 15,2 3 0-15,-2-2 0 0,0 1 0 16,2 0 0-16,-4-1 0 16,7 2 0-16,-7 0 0 0,6 1 0 15,-2-2 0-15,-2 2 0 0,3-1 0 16,-3 1 0-16,2 0 0 0,4-1 0 16,-6-1 0-16,3 1 0 0,-1 0 0 15,-2-1 0-15,-2 0 0 0,2 1 0 16,0-1 0-16,2 0 0 0,-3 1 0 15,5 1 0-15,-4 0 0 0,2-2 0 16,4 2 0-16,1 0 0 16,5 3 0-16,1-1 0 0,-3-2 0 15,7 0 0-15,-4-3 0 0,-5 0 0 16,2-3 0-16,3 0 0 0,-3 0 0 16,3-3 0-16,0 0 0 15,-3 2 0-15,0 0 0 0,-3-1 0 16,1 1 0-16,3 0 0 0,-5 1 0 15,0-2 0-15,1-1 0 0,-1 1 0 16,0-4 0-16,3-1 0 16,1-1 0-16,-1-2 0 0,1 0 0 15,3-1 0-15,-1 0 0 0,3 1 0 16,-7 1 0-16,3 2 0 0,1-2 0 16,-1 0 0-16,-5 1 0 0,7-2 0 15,-7 1 0-15,6 0 0 0,-5-1 0 16,1 1 0-16,3-1 0 0,-5 0 0 15,4 0 0-15,-3-2 0 0,1 0 0 16,-1-1 0-16,-1-3 0 16,4 2 0-16,-7 0 0 0,3 0 0 15,0 2 0-15,1-2 0 0,-5 2 0 16,2-4 0-16,0 3 0 0,1-1 0 16,-3 0 0-16,4 0 0 0,0-2 0 15,1 1 0-15,-1 1 0 16,0-1 0-16,1 0 0 0,-1 2 0 15,2-1 0-15,3-1 0 0,1-2 0 16,-1-1 0-16,1 1 0 16,-3-2 0-16,5 1 0 0,3 0 0 15,-4 0 0-15,3-1 0 0,1 0 0 16,0 2 0-16,-3 0 0 0,1 0 0 16,-3 2 0-16,1-2 0 0,-3 3 0 15,3-1 0-15,-3-1 0 0,-1 1 0 16,1 0 0-16,3 0 0 0,-3 0 0 15,3 1 0-15,-5-1 0 0,3 0 0 16,1 0 0-16,3 0 0 0,-3 1 0 16,-3 2 0-16,1-1 0 15,1 4 0-15,-5-2 0 0,3 2 0 16,1-2 0-16,-2 1 0 0,3 0 0 16,1-1 0-16,5-1 0 0,0 1 0 15,-1-1 0-15,1 0 0 16,6 0 0-16,-2-1 0 0,2 2 0 15,0 1 0-15,-5 1 0 0,3 0 0 16,-4 1 0-16,1 1 0 0,3 3 0 16,-8 0 0-16,3 2 0 15,1 2 0-15,-4 0 0 0,3 0 0 16,1 0 0-16,0 0 0 0,-1 0 0 16,1 0 0-16,2 0 0 0,-3 0 0 15,5 0 0-15,-2 0 0 0,2-3 0 16,2-1 0-16,0 0 0 0,4 0 0 15,-5 1 0-15,5 2 0 0,-6 1 0 16,2 0 0-16,0 0 0 0,-6 1 0 16,1 2 0-16,3 1 0 0,-2-1 0 15,2-1 0-15,6-1 0 16,-4-1 0-16,4 0 0 0,0 0 0 16,-2-2 0-16,6-4 0 0,-4 1 0 15,0-2 0-15,-4 0 0 16,6-1 0-16,-4-2 0 0,0 2 0 15,2-2 0-15,-7 2 0 0,3 0 0 16,-4-1 0-16,-2 1 0 0,-1-1 0 16,1-1 0-16,4-1 0 15,-5 0 0-15,7 0 0 0,0-2 0 16,0-1 0-16,4 0 0 0,-4-2 0 16,4 1 0-16,0-1 0 0,-4 0 0 15,0 0 0-15,4 1 0 0,-6-2 0 16,1 3 0-16,1-4 0 0,0 2 0 15,-6 0 0-15,-1 1 0 0,1-2 0 16,0 4 0-16,0 0 0 0,1 0 0 16,3 0 0-16,-2 0 0 0,2 1 0 15,1 0 0-15,-1 0 0 16,-2 3 0-16,4-2 0 0,0 1 0 16,2 0 0-16,0 0 0 0,0 1 0 15,0 0 0-15,-1-1 0 0,6 1 0 16,-3 0 0-16,0 0 0 15,0 0 0-15,2 0 0 0,-2 1 0 16,0-2 0-16,-4 3 0 0,4-1 0 16,-5 1 0-16,5 0 0 0,0-1 0 15,0 3 0-15,-2-1 0 16,2 0 0-16,0 1 0 0,0-2 0 16,0 2 0-16,0-1 0 0,2 0 0 15,-2 2 0-15,0-1 0 0,0 0 0 16,3-1 0-16,-3-1 0 0,-5 1 0 15,5-1 0-15,-4 1 0 0,-2 0 0 16,-2 1 0-16,2 2 0 0,-5-1 0 16,1 1 0-16,-2 0 0 15,-1 1 0-15,-1-2 0 0,-1 2 0 16,1-3 0-16,1 1 0 0,3-2 0 16,-4-2 0-16,5 1 0 0,-1 0 0 15,0 0 0-15,4 0 0 0,-5 1 0 16,1-1 0-16,-3 0 0 15,1 1 0-15,-2 0 0 0,3-1 0 16,1 0 0-16,0 0 0 0,1-4 0 16,3 2 0-16,-2-3 0 0,8 0 0 15,0-4 0-15,2 1 0 0,2-3 0 16,2 0 0-16,-4 2 0 16,3-1 0-16,-3 0 0 0,2 1 0 15,-4 1 0-15,2-2 0 0,2 1 0 16,2 0 0-16,-4-1 0 0,2 1 0 15,3-1 0-15,-1 1 0 0,4-1 0 16,1 2 0-16,1-2 0 0,2 2 0 16,-1 1 0-16,3-1 0 0,1 3 0 15,-1 2 0-15,-1-1 0 0,1 0 0 16,1 2 0-16,-5 2 0 16,5-2 0-16,4 2 0 0,-1 0 0 15,1 0 0-15,-2-1 0 0,1 1 0 16,1 0 0-16,2 0 0 15,2 1 0-15,-3-1 0 0,1 1 0 0,4 1 0 16,-2-2 0-16,2 0 0 16,6-1 0-16,-2-1 0 0,2 0 0 15,-2-2 0-15,2-1 0 0,-2-1 0 16,-4-2 0-16,2 0 0 16,2 2 0-16,-4 0 0 0,-1 1 0 15,1 2 0-15,-2 1 0 0,-6 4 0 16,-5 2 0-16,-8 3 0 0,-6 0 0 15,-8 6 0-15,-4 2 0 0,-13 5-349 16,-4-2-1124-16,-4 0-644 0</inkml:trace>
  <inkml:trace contextRef="#ctx0" brushRef="#br3" timeOffset="72682.97">3816 12831 2877 0,'0'0'1725'0,"0"0"-1301"0,0 0 12 16,0 0 184-16,0 0-264 0,0 0-63 16,0 0 119-16,0 0-232 0,0 0-40 15,0-10-28-15,0 0-100 0,0-2-12 16,6-4 28-16,0-2-20 16,3-1-8-16,1-2 4 0,2 2 0 15,3-4-4-15,5 1 0 0,1-2-4 16,2-1 4-16,4 2 0 0,-2 1-20 15,-1 1 12-15,3-1-64 0,-6 2 4 16,-3 1 64-16,3-1-8 16,-2-1 0-16,-1-1 12 0,1 1 0 15,-2-1-8-15,3-3 8 0,1-3 0 16,4 0 12-16,-1-4-12 0,5-2 0 16,2-3-4-16,7-2 4 0,-5-3 0 15,8-2 4-15,0 0-4 0,3 1 0 16,-3 0-8-16,3-1 8 0,-3 1 0 15,0 1-52-15,3-1-72 0,1-1 56 16,-1 0-8-16,5-1 20 0,1 0 36 16,1-3-44-16,7-1 48 15,0-2-312-15,0-1-409 0,-17 13-351 16,1-2-2842-16</inkml:trace>
  <inkml:trace contextRef="#ctx0" brushRef="#br3" timeOffset="73999.92">5649 10947 2769 0,'0'0'900'0,"0"0"-384"0,0 0-287 16,0 0-205-16,0 0-12 0,0 0 44 15,0 0 32-15,0 0 72 0,0 0 68 16,0 0-144-16,0-22-24 0,-4 21 56 15,4 0-72-15,0 0 52 0,0-2 72 16,4 1-164-16,1-4 8 0,5-4 36 16,6-6-24-16,7-4 32 0,2-3 12 15,2-2-56-15,-2 1 24 16,4-4 84-16,0 0-32 0,-1 1 32 16,8-2 40-16,-5 2-124 0,0-1 16 15,2-1 0-15,-2 0-52 0,4-1 32 16,2 0 32-16,-4-2-60 15,8 0 21-15,-3-1-1 0,3-2-24 16,0 1 0-16,3-1 4 0,-7 3-4 16,4 1 0-16,-3 1 4 0,-1 2 16 15,0 0-8-15,-2 2 116 16,2 2-88-16,-6 1 28 0,7-1 72 16,-3-1-116-16,2-1 0 0,0 1-12 15,0-2-8-15,5 2-4 0,-3-1 0 16,0 1 0-16,-6 1 0 0,2 2 0 15,-2 1-12-15,5 0 12 0,-3 1 0 16,-2 1 4-16,4 0-4 0,0 1 4 16,3 0 0-16,-3-1-4 0,2-2 4 15,0 0 4-15,5 2-8 0,-3-1 16 16,3-2-4-16,-3 2-12 16,0 0 16-16,-4 3-4 0,1 0-12 15,-1-1 28-15,-2 2-20 0,2-3 8 16,0 1 68-16,1 0-48 0,-1-1 36 15,0 0 64-15,2 0-124 0,-2 1 0 16,1 2-8-16,-5-1 4 16,2 3-8-16,-4 0 4 0,-2 0-4 15,2 2 0-15,4-1 0 0,-2-1 8 16,4 1-8-16,3-2 0 16,-3 0 4-16,2-2-4 0,2-2 4 15,1 1 8-15,-1-1-12 0,0 1 8 16,-1 1 4-16,-1 0-12 0,-2 2 32 15,0 1-20-15,-4-1-12 0,5 1 16 16,1 0-4-16,4-1-12 0,-1-1 0 16,5-3 12-16,5 0-12 15,-5-1 0-15,11-2 4 0,-4 0-4 16,0 0 0-16,2 1 0 0,-5 1 0 16,-1 0 4-16,2 0 0 0,-5 2-4 15,5 0 12-15,-9 1 0 0,3 0-8 16,1 0 92-16,-3-1-80 0,3 1 24 15,5-1-12-15,-5 0-20 0,5-1-8 16,0 0 0-16,2-2 12 16,3 1-12-16,5-3 0 0,-2 1 4 15,7-1-4-15,-3 1 0 0,-2-1 0 16,-2 1 0-16,2 0 28 16,0-1-20-16,2 0 40 0,-2 1 68 0,-4-3-72 15,2 2-27-15,-1 1-17 16,-1 0 0-16,0 0 0 0,0-1 0 15,0 0 0-15,2-2 0 0,8-1 0 16,0-1 0-16,1-2 0 0,3 1 0 16,6-3 0-16,-3 1 0 0,8 0 0 15,-3 0 0-15,9 0 0 0,4 2 0 16,-2-1 0-16,-2 2 0 16,2-3 0-16,-2 2 0 0,0-1 0 15,0 2 0-15,-1 1 0 0,-3 1 0 16,-2 3 0-16,-3-1 0 0,-3 4 0 15,-3 1-281-15,-5 6-719 0,-22 3-501 16,-3 3-3429-16</inkml:trace>
  <inkml:trace contextRef="#ctx0" brushRef="#br3" timeOffset="76617.53">14395 8320 5182 0,'0'0'520'0,"0"0"-100"0,7 37 465 0,-3-15-409 0,2 8-104 16,0 8-35-16,-2 11-337 16,0 13 0-16,-4 10 0 0,-4 11 0 15,0 9 0-15,4 6 0 16,0 2 0-16,0 3 0 0,0-2 0 16,4-1 0-16,-4-4 0 0,0-13 0 15,0-6 0-15,0-13 0 0,0-12 0 16,0-8 0-16,0-13 0 0,0-13 0 15,0-11 0-15,0-7-897 0,-4-15-2097 0</inkml:trace>
  <inkml:trace contextRef="#ctx0" brushRef="#br3" timeOffset="76882.92">14375 8275 5806 0,'0'0'88'16,"0"0"629"-16,0 0 411 0,0 0-675 15,0 0-453-15,0 0 0 0,-52-14 0 16,29 38 0-16,-12 6 0 0,4 8 0 16,-2-1 0-16,-2-3 0 15,4 0 0-15,4-3 0 0,0-3 0 16,7-7 0-16,9-6 0 0,5-9 0 15,6-7-637-15,0-4-556 0,14-13-1904 0</inkml:trace>
  <inkml:trace contextRef="#ctx0" brushRef="#br3" timeOffset="77015.89">14350 8193 5622 0,'0'0'1113'0,"0"0"-437"15,29 44 105-15,-11-21-781 0,11 4 0 16,0-3 0-16,7 0 0 15,-3-1 0-15,6 0 0 0,-6 0 0 0,-2 2 0 16,-8 2 0-16,-9-7-781 16,-4-1-2381-16</inkml:trace>
  <inkml:trace contextRef="#ctx0" brushRef="#br3" timeOffset="77617.23">15417 8858 7227 0,'0'0'588'0,"0"0"-448"0,8 57 97 16,-8-20-237-16,-4 4 0 0,0-2 0 15,2-4 0-15,-3-1 0 0,5-6 0 16,5-4 0-16,-3-6-305 0,6-9-1736 15,-8-5-1188-15</inkml:trace>
  <inkml:trace contextRef="#ctx0" brushRef="#br3" timeOffset="77766.24">15456 8313 7415 0,'0'0'20'0,"0"0"72"15,0 0-56-15,0 0-36 0,-31 49-24 0,27-21-196 16,0 3-1469-16,4-10-248 16,4 0-1064-16</inkml:trace>
  <inkml:trace contextRef="#ctx0" brushRef="#br3" timeOffset="78015.98">15578 9135 5646 0,'0'0'864'0,"0"43"-291"0,0-31 387 15,0-8-811-15,0-4-149 0,0-2 0 16,0-12 0-16,6-17 0 0,0-12 0 16,5-8 0-16,-1-1 0 15,4 8 0-15,3 5 0 0,-1 11 0 0,3 10 0 16,-2 10 0-16,3 8 0 16,-3 12 0-16,-1 9 0 0,-5 8 0 15,-3 8 0-15,-2 4 0 0,-2 0 0 16,2 0 0-16,1-5 0 15,-1-4 0-15,8-7 0 0,-3-7 0 0,3-9-361 16,-1-8-3977-16</inkml:trace>
  <inkml:trace contextRef="#ctx0" brushRef="#br3" timeOffset="78466.33">16194 8851 6230 0,'0'0'329'0,"0"0"727"0,0 0-604 0,-54-30-327 0,29 40-125 15,3 5 0-15,-5 6 0 0,2 4 0 16,4 4 0-16,9 3 0 0,4 2 0 16,5 3 0-16,6 2 0 15,5 3 0-15,2 2 0 0,3 0 0 16,3-2 0-16,5-6 0 0,-1-8 0 16,7-10 0-16,4-10-473 0,4-11-195 15,3-12-673-15,-11 0-36 0,-1-8-980 16</inkml:trace>
  <inkml:trace contextRef="#ctx0" brushRef="#br3" timeOffset="78716.34">16357 9224 5414 0,'0'0'788'0,"0"0"-528"0,0 0 265 16,0 0-89-16,0 0 16 0,0 0-135 15,0 0-317-15,0 0 0 0,-16-48 0 16,9 12 0-16,7-7 0 0,0 0 0 16,7 6 0-16,3 6 0 15,0 6 0-15,7 8 0 0,-7 5 0 16,-2 3 0-16,1 3 0 0,3 0 0 16,0 0 0-16,3 2 0 0,-5 2-249 15,-4 2-2348-15,-6 0-2241 0</inkml:trace>
  <inkml:trace contextRef="#ctx0" brushRef="#br3" timeOffset="78966.42">16603 9173 5990 0,'0'0'448'0,"48"6"717"16,-21-6-576-16,-3-12-589 0,-1-2 0 15,-2-5 0-15,-7-6 0 0,1 1 0 16,-7-3 0-16,-4 0 0 0,-6-3 0 15,-6 0 0-15,-9 2 0 0,3 7 0 16,-3 6 0-16,1 11 0 0,1 6 0 16,-3 12 0-16,-3 11 0 0,-4 7 0 15,2 6 0-15,-1 6 0 0,7 0 0 16,7 0 0-16,1-4 0 16,14-3 0-16,5-5 0 0,11-5 0 15,5-8-369-15,12-8-639 0,-7-5-201 16,0-7-2553-16</inkml:trace>
  <inkml:trace contextRef="#ctx0" brushRef="#br3" timeOffset="79249.94">17019 8921 6482 0,'0'0'1213'16,"-38"-22"-781"-16,18 21-367 0,-1 9-65 15,0 10 0-15,-5 11 0 0,3 7 0 16,-2 7 0-16,4 1 0 0,9-3 0 15,4-3 0-15,6-4 0 0,6-7 0 16,8-6 0-16,9-7 0 0,2-8 0 16,1-6 0-16,9-7 0 15,-8-7 0-15,2-4 0 0,-2-2 0 16,-9 1 0-16,-1 0 0 0,-7 5 0 16,-4 3 0-16,2 7 0 0,-6 2 0 15,0 8 0-15,0 10 0 0,0 9 0 16,0 4 0-16,5-1 0 0,5-6 0 15,4-9 0-15,-1-6-1073 0,1-6-1172 16</inkml:trace>
  <inkml:trace contextRef="#ctx0" brushRef="#br3" timeOffset="79766.44">17459 8987 3909 0,'0'0'649'0,"0"0"-213"0,0 0 724 0,0 0-435 16,0 0 59-16,0 0-255 0,0 0-529 15,-52-9 0-15,23 13 0 0,-6 0 0 16,4-2 0-16,0 0 0 16,4 1 0-16,7 2 0 0,3 0 0 15,7 2 0-15,6 1 0 0,4 2 0 16,4 4 0-16,6-1 0 0,5 3 0 15,5 2 0-15,3-3 0 0,8 1 0 16,2-1 0-16,6 0 0 0,-4-2 0 16,-4 0 0-16,-6 0 0 15,-4 0 0-15,-11-1 0 0,-6 2 0 0,-6 0 0 16,-10 0 0-16,-13 1 0 16,-2-1 0-16,-6 0 0 0,-6-5 0 15,2-3 0-15,4-1 0 0,2-5 0 16,8-5 0-16,8-3 0 15,5-6-125-15,10-3-907 0,15-5 67 0,-3 5-151 16,9-4-1529-16</inkml:trace>
  <inkml:trace contextRef="#ctx0" brushRef="#br3" timeOffset="79916.23">17649 8983 3637 0,'0'0'1941'15,"-12"37"-852"-15,1-6-241 0,-3 5-171 16,4 3-677-16,-1 1 0 0,5-2 0 15,0-6 0-15,2-6 0 0,4-7 0 16,0-8 0-16,4-6 0 0,-2-5 0 16,2-3-737-16,6-3-848 0,1-19-4285 15</inkml:trace>
  <inkml:trace contextRef="#ctx0" brushRef="#br3" timeOffset="80032.58">17684 8560 5742 0,'0'0'100'0,"0"0"100"0,0 0 16 0,17 50-152 16,-13-9-64-16,2 9-608 16,-6-11-304-16,4-1-1377 0</inkml:trace>
  <inkml:trace contextRef="#ctx0" brushRef="#br3" timeOffset="80233.69">17721 9288 5454 0,'0'0'1020'0,"0"0"-607"0,36 6 467 16,-18-26-455-16,9-14-425 0,-6-7 0 15,-1-2 0-15,-1-1 0 0,-7 2 0 16,3 8 0-16,-9 8 0 0,0 13 0 16,-6 7 0-16,0 6 0 0,0 12 0 15,-6 11 0-15,2 9 0 0,2 6 0 16,-2 0 0-16,4-5 0 0,10 0 0 16,0-1 0-16,7-3 0 15,4-8-405-15,5-7-347 0,5-9 75 16,0-5-615-16,-8-4 307 0,0-5-63 15</inkml:trace>
  <inkml:trace contextRef="#ctx0" brushRef="#br3" timeOffset="80599.48">18133 9102 448 0,'-17'-43'3289'0,"1"3"-2248"15,-1 4-209-15,1 17 169 0,1 14-493 16,1 7 20-16,1 11-4 16,-3 6-503-16,-3 5-21 0,3 8 0 15,-1 2 0-15,3 4 0 0,9-4 0 16,5-4 0-16,11-9 0 0,9-5 0 15,9-7 0-15,4-5-25 0,3-4-19 16,1-3 16-16,0-5 28 0,-4-1 8 16,-4 0 8-16,-6 3-16 0,2 6 16 15,-7 4-4-15,-3 10-12 0,-3 11 20 16,-2 8-12-16,-5 10 9 0,3 5-17 16,-6 3 0-16,-2 1 0 15,-4 2 0-15,-13 3 0 0,-6 1 0 16,-12 3 0-16,-2 0 0 0,-10 0 0 15,-5-3 0-15,-6-5 0 16,-4-8 0-16,2-6 0 0,-2-12 0 16,2-10 0-16,2-11 0 0,2-12 0 15,9-14 0-15,6-11 0 0,14-1 0 16,16-2 0-16,18-3 0 16,17-5 0-16,14-6 0 0,19-7 0 15,10-1 0-15,7-6 0 0,-16 12-1621 16,0-1-1317-16</inkml:trace>
  <inkml:trace contextRef="#ctx0" brushRef="#br3" timeOffset="81283">19071 8550 5586 0,'0'0'952'0,"0"0"-375"0,0 0 387 16,0 0-851-16,0 0-113 0,0 0 0 16,-20 46 0-16,5 7 0 15,9 5 0-15,0 5 0 0,6-6 0 16,6 4 0-16,0 0 0 15,-2 1 0-15,2-1 0 0,-6 1 0 0,5-4 0 16,-5-7 0-16,0-7 0 16,2-11-97-16,-2-13-2080 0,2-10-476 0</inkml:trace>
  <inkml:trace contextRef="#ctx0" brushRef="#br3" timeOffset="81433">19204 9077 7695 0,'0'0'497'0,"0"44"-497"0,-5-12 0 16,-1-1 0-16,4-2 0 0,0 0 0 16,0-3 0-16,2-4 0 0,0-2 0 15,0-2 0-15,2-6 0 0,-2-3-365 16,2-6-1372-16,-2-5-1144 0</inkml:trace>
  <inkml:trace contextRef="#ctx0" brushRef="#br3" timeOffset="81565.97">19299 8474 7059 0,'0'0'144'0,"0"0"-68"15,0 0-40-15,0 0-36 0,0 0 0 16,41 27-40-16,-24 6-861 0,-9-3-567 16,0-1-993-16</inkml:trace>
  <inkml:trace contextRef="#ctx0" brushRef="#br3" timeOffset="81799.97">19381 9294 6863 0,'0'0'632'0,"0"0"65"16,-8 38-697-16,8-38 0 0,0-6 0 15,4-14 0-15,7-14 0 0,-1-13 0 16,8-4 0-16,1 0 0 0,-2 11 0 16,-3 8 0-16,3 11 0 15,-9 10 0-15,-6 9 0 0,4 2 0 16,-2 10 0-16,0 13 0 0,1 8 0 15,-3 7 0-15,-2 3 0 0,6-1 0 16,-4 0 0-16,0-1 0 16,4-2 0-16,-2-3 0 0,5-2 0 15,-3-5 0-15,0-8-2430 0,-6-6-1143 16</inkml:trace>
  <inkml:trace contextRef="#ctx0" brushRef="#br3" timeOffset="82066">19623 9295 2032 0,'0'0'3974'0,"0"0"-2681"16,48-13-529-16,-23-3-635 0,-3-6-129 15,3 2 0-15,-4-4 0 0,-3-1 0 16,-3-1 0-16,-1 1 0 0,-3-2 0 16,-9 2 0-16,-2-1 0 15,-7 2 0-15,-7 5 0 0,2 6 0 16,-9 10 0-16,0 9 0 0,-10 14 0 15,0 11 0-15,0 8 0 0,-2 7 0 16,8 3 0-16,7-3 0 16,9-1 0-16,14-6 0 0,11-3 0 15,11-9 0-15,8-9 0 0,2-6 0 16,7-10 0-16,3-5-801 16,-12-4-548-16,1-5-303 0</inkml:trace>
  <inkml:trace contextRef="#ctx0" brushRef="#br3" timeOffset="82682.97">20072 9364 4149 0,'0'0'1365'0,"0"0"-761"0,0 0-39 0,0 0 451 16,0 0-523-16,0 0-493 0,-25-43 0 15,17 10 0-15,4-6 0 0,4-2 0 16,2-4 0-16,10-3 0 0,15 2 0 16,4 2 0-16,12 4 0 0,7 4 0 15,0 6 0-15,7 6 0 0,-5 3 0 16,-4 1 0-16,-13 8 0 0,-8-3-1794 16</inkml:trace>
  <inkml:trace contextRef="#ctx0" brushRef="#br3" timeOffset="83132.85">15661 9754 6126 0,'0'0'849'0,"0"0"151"0,0 0-783 0,0 56-217 16,0-15 0-16,2 9 0 16,4 0 0-16,2-4 0 0,2 3 0 15,-3 0 0-15,3 5 0 0,-4 0 0 16,-6 3 0-16,0 0 0 0,-2 0 0 15,-6-2 0-15,-5-3 0 0,-1-6-377 16,4-13-1344-16,-1-8-512 0</inkml:trace>
  <inkml:trace contextRef="#ctx0" brushRef="#br3" timeOffset="83299.7">15373 10211 7547 0,'0'0'645'0,"0"0"-645"15,0 0 0-15,0 0 0 0,62-3 0 16,-23 6 0-16,11-3 0 0,-2-3 0 16,-5-10 0-16,9-8 0 0,-1-8 0 15,3-4 0-15,-17 6-2014 0,1-5-1115 0</inkml:trace>
  <inkml:trace contextRef="#ctx0" brushRef="#br3" timeOffset="83599.86">15900 9704 5650 0,'0'0'668'0,"0"0"541"15,-29-37-544-15,29 40-665 0,0 16 0 16,0 20 0-16,2 14 0 0,-2 16 0 16,0 5 0-16,0 0 0 0,0 4 0 15,-2-2 0-15,2-3 0 16,0-8 0-16,0-6 0 0,0-9 0 16,2-12 0-16,-2-10 0 0,5-12 0 15,-1-10 0-15,-2-6 0 0,8-17 0 16,0-13 0-16,7-7 0 15,-3-7 0-15,7 3 0 0,-4 6 0 16,-3 6 0-16,-8 13 0 0,1 8 0 16,-3 8 0-16,-4 6 0 0,4 14 0 15,-2 12 0-15,-2 7 0 0,4 2 0 16,-4-5 0-16,0-10 0 16,6-5 0-16,-2-6 0 0,0-7 0 15,-1-6-237-15,3-2-1324 0,-2-7-3733 0</inkml:trace>
  <inkml:trace contextRef="#ctx0" brushRef="#br3" timeOffset="83750.07">16188 10161 7179 0,'0'0'1013'0,"0"0"-1013"16,0 0 0-16,0 0 0 0,0 38 0 16,0-5 0-16,0 2 0 0,0 1 0 15,0-10 0-15,0-2 0 0,6-5 0 16,4-5 0-16,-2-4 0 15,5-6 0-15,-5-4 0 0,-6-1-1269 16,4-12-952-16</inkml:trace>
  <inkml:trace contextRef="#ctx0" brushRef="#br3" timeOffset="83865.98">16235 9799 7451 0,'0'0'741'15,"0"0"-741"-15,0 0 0 0,0 0 0 16,0 0 0-16,-37 6 0 0,33 3-2142 15,4-5-2192-15</inkml:trace>
  <inkml:trace contextRef="#ctx0" brushRef="#br3" timeOffset="84216.03">16545 10151 5266 0,'0'0'1781'16,"0"0"-1001"-16,0 0-415 0,0 0-365 15,-51 11 0-15,28 11 0 0,2 6 0 16,7 2 0-16,3 3 0 0,9 0 0 16,2 1 0-16,6-2 0 0,9-4 0 15,1-4 0-15,9-7 0 16,-2-10 0-16,8-7 0 0,2-8 0 16,-2-10 0-16,0-6 0 0,-4-7-461 15,-10 5-2236-15,-3 1-1521 0</inkml:trace>
  <inkml:trace contextRef="#ctx0" brushRef="#br3" timeOffset="84650.07">16634 9600 5578 0,'0'0'384'0,"0"0"1085"0,0 0-901 16,0 0-375-16,10 50-193 16,-3 5 0-16,-1 18 0 0,4 6 0 15,1-3 0-15,-1 0 0 0,0 0 0 16,1 0 0-16,-7 1 0 0,-4 0 0 15,0-4 0-15,0-4 0 0,-4-11 0 16,4-12 0-16,0-13 0 0,0-15-533 16,0-8-668-16,4-13-415 0</inkml:trace>
  <inkml:trace contextRef="#ctx0" brushRef="#br3" timeOffset="84949.91">16737 10221 6170 0,'0'0'240'15,"0"0"857"-15,0 0-412 0,0 0-685 16,17-45 0-16,-5 27 0 0,7 3 0 16,2 1 0-16,-3 1 0 0,3 3 0 15,0-2 0-15,-1 5 0 16,1 2 0-16,-4 2 0 0,-7 3 0 16,-4 0 0-16,-6 7 0 0,0 5 0 15,-6 6 0-15,-4 8 0 0,-1 6 0 16,-5 5 0-16,-1 5 0 0,-4 6 0 15,1-2 0-15,-1-1 0 0,5-6 0 16,1-5 0-16,11-6 0 0,2-6 0 16,2-3 0-16,6-2 0 0,11-4 0 15,3-4 0-15,7-4 0 16,4-5 0-16,8-10 0 0,1-6 0 16,5-8-413-16,-12 6-2092 0</inkml:trace>
  <inkml:trace contextRef="#ctx0" brushRef="#br3" timeOffset="85449.72">17074 10063 3649 0,'0'0'1913'0,"0"0"-172"0,0 0-941 0,0 0-711 16,0 0-89-16,23 43 0 15,-15 8 0-15,-6 7 0 0,-2 4 0 16,0-10 0-16,0-6 0 0,5-3 0 16,-3-4 0-16,-2-7 0 0,0-3 0 15,-2-10 0-15,2-7 0 16,-5-6 0-16,5-4 0 0,0-6 0 16,5-14 0-16,1-16 0 0,4-12 0 15,7-9 0-15,3 2 0 0,1 7 0 16,0 7 0-16,-5 10 0 0,-1 12 0 15,-9 9 0-15,0 8 0 0,-4 5 0 16,4 10 0-16,1 8 0 0,-1 9 0 16,-2 3 0-16,-4 1 0 0,4-3 0 15,-2 4 0-15,2-4 0 16,2-4 0-16,1-1 0 0,1-5 0 16,2-2 0-16,-4-8-1605 0,1-5-865 0</inkml:trace>
  <inkml:trace contextRef="#ctx0" brushRef="#br3" timeOffset="85699.81">17453 10478 5958 0,'0'0'1697'0,"0"0"-1160"15,47-28-537-15,-30 10 0 0,-1-4 0 16,-1-3 0-16,-3 0 0 16,-4 0 0-16,-5 1 0 0,-3 3 0 15,-3 2 0-15,-5 5 0 0,-2 4 0 16,-3 10 0-16,-1 6 0 0,-3 16 0 15,-3 10 0-15,-3 11 0 0,4 8 0 16,3 1 0-16,12-2 0 0,4-6 0 16,12-7 0-16,7-9 0 0,12-10 0 15,4-6 0-15,6-11 0 16,5-3-13-16,-5-10-1255 0,-6 0-121 16,-8-5-3245-16</inkml:trace>
  <inkml:trace contextRef="#ctx0" brushRef="#br3" timeOffset="86049.88">17883 10214 6931 0,'0'0'304'0,"-40"-18"653"0,14 10-957 16,5 2 0-16,-6 3 0 16,6 1 0-16,-1 2 0 0,1 3 0 15,4 4 0-15,-1 4 0 0,7 4 0 16,5 3 0-16,6-2 0 0,0 4 0 15,13-2 0-15,5 0 0 0,9-1 0 16,6-4 0-16,2-3 0 0,7-1 0 16,-3-3 0-16,-4-1 0 0,2 0 0 15,-10 0 0-15,-6-2 0 16,-11 1 0-16,-4 1 0 0,-4-1 0 16,-4 5 0-16,-10 5 0 0,-9 5 0 15,-6 1 0-15,-4 3 0 0,0-5 0 16,5-3 0-16,-5-4 0 15,4-2 0-15,2-3 0 0,6-4 0 16,5 1 0-16,3-3 0 0,7 0 0 16,-2 0 0-16,6-3-261 0,-4 1-627 15,8-3 11-15,6-4-960 16,3 2 369-16,7-5-781 0</inkml:trace>
  <inkml:trace contextRef="#ctx0" brushRef="#br3" timeOffset="86382.91">18342 10176 3873 0,'0'0'4319'16,"0"0"-4319"-16,-21-45 0 0,6 38 0 15,-7 2 0-15,1 5 0 16,-10 12 0-16,-2 5 0 0,-8 6 0 16,3 6 0-16,3 2 0 0,2 1 0 15,8-2 0-15,9-1 0 0,10-4 0 16,6-4 0-16,6-2 0 15,14-6 0-15,7-3 0 0,11-6 0 16,3-4 0-16,11 1 0 0,-3 2 0 16,1 4 0-16,-7 5 0 0,-1 2 0 15,-16 7 0-15,-3 1 0 16,-12-1 0-16,-9 3 0 0,-7-3 0 16,-5 1 0-16,-11 0 0 0,-1-4 0 15,-13 2 0-15,-3-4 0 0,-5-2 0 16,-3-1 0-16,-1-4 0 0,-1 2 0 15,-3-4 0-15,3-1 0 0,-4-5-353 16,11-1-1236-16,-2 0-768 0</inkml:trace>
  <inkml:trace contextRef="#ctx0" brushRef="#br3" timeOffset="105917.7">17074 12426 3697 0,'0'0'1025'0,"7"-55"-209"0,-3 33 321 16,-2 10-485-16,-2 6-116 0,0 5-207 16,0 0-329-16,0 1 0 0,0 6 0 15,0 10 0-15,-2 16 0 0,-2 10 0 16,4 6 0-16,4 4 0 0,2-1 0 15,-2 3 0-15,-2-1 0 16,4 0 0-16,-6 0 0 0,2-6 0 16,-2-3 0-16,0-6 0 0,0-10-589 15,-2-11-2008-15,0-10-597 0</inkml:trace>
  <inkml:trace contextRef="#ctx0" brushRef="#br3" timeOffset="106332.59">16727 12319 6887 0,'0'0'948'0,"0"0"-591"0,0 0-357 0,0 0 0 16,0 0 0-16,0 0 0 0,0 0 0 16,2-39 0-16,40 32 0 0,9 1 0 15,9-1 0-15,6 1 0 16,-2 0 0-16,5-1 0 0,5 1 0 16,-8 0 0-16,-12 5 0 0,-19 1-473 15,-12 1-2312-15</inkml:trace>
  <inkml:trace contextRef="#ctx0" brushRef="#br3" timeOffset="106665.5">17391 12201 6875 0,'0'0'124'0,"0"0"836"0,0 0-888 16,-4 45 89-16,1-10-161 0,-1 10 0 15,0 4 0-15,-2 0 0 0,6 3 0 16,-2 2 0-16,0 3 0 0,0 5 0 16,-2-3 0-16,0-2 0 0,1-4 0 15,-3-3 0-15,2-7 0 16,0-10 0-16,4-9 0 0,0-10 0 16,8-9 0-16,5-5 0 0,7-4 0 15,7-4 0-15,8-1 0 0,5 1 0 16,5 5 0-16,-1 3 0 0,3 1 0 15,-6 4 0-15,1 0 0 16,-9 0 0-16,-4 0 0 0,-6-2 0 16,-3-1 0-16,-3-2 0 0,-7-2-353 15,-6-7-3429-15</inkml:trace>
  <inkml:trace contextRef="#ctx0" brushRef="#br3" timeOffset="107015.72">18406 12580 6903 0,'0'0'1064'0,"-17"46"-839"0,7-8-225 0,-1 4 0 16,5 0 0-16,0-3 0 0,2-3 0 15,4-5 0-15,6-10 0 0,4-3 0 16,7-11 0-16,4-7 0 0,-5-7-1249 16,3-8-748-16</inkml:trace>
  <inkml:trace contextRef="#ctx0" brushRef="#br3" timeOffset="107166.12">18488 12248 7543 0,'0'0'440'15,"0"0"-332"-15,0 0-7 0,0 0-101 16,-16 38 0-16,16-13 0 16,2 1-93-16,6 2-699 0,-2-10-241 15,1-1-1908-15</inkml:trace>
  <inkml:trace contextRef="#ctx0" brushRef="#br3" timeOffset="107482.39">18724 12614 5938 0,'0'0'1093'0,"0"0"-473"0,-21-41-79 0,7 34-541 15,4 2 0-15,-7 5 0 16,2 1 0-16,-1 5 0 0,6 5 0 16,-1 0 0-16,1 3 0 0,4 1 0 15,2 1 0-15,4 0 0 0,0 1 0 16,4-2 0-16,2 1 0 0,4-1 0 15,7-2 0-15,-3-1 0 0,7 0 0 16,4 0 0-16,-2-2 0 16,-1 2 0-16,1 1 0 0,-6 0 0 15,-5 0 0-15,-8 2 0 0,-4-1 0 16,-10 1 0-16,-3 1 0 0,-9 0 0 16,-7-1 0-16,-6-4 0 15,-3-1 0-15,1-7 0 0,6-3 0 16,6-7-81-16,9-1-1996 0,7-8-364 0</inkml:trace>
  <inkml:trace contextRef="#ctx0" brushRef="#br3" timeOffset="108449.27">19950 12579 2661 0,'0'0'3021'0,"0"0"-2173"0,0 0-159 16,0 0 284-16,0 0-973 0,-48-18 0 16,25 18 0-16,-8 0 0 0,3 2 0 15,-1 7 0-15,4 0 0 16,4 4 0-16,5 3 0 0,1 0 0 15,3 1 0-15,1-2 0 0,5-1 0 16,4-3 0-16,2-5 0 0,8 1 0 16,13-2 0-16,10-3 0 0,10 0 0 15,7-2 0-15,-1 0 0 16,-3 0 0-16,-3 0 0 0,-12 3 0 16,-6 5-125-16,-11 2-47 0,-1 0 128 15,-11 1 24-15,4 0 20 0,-4-2 80 16,-4 3 20-16,0-2 52 0,-5 2-123 15,-1-1-29-15,-2 0 0 16,-3 2 0-16,-4 1 0 0,3 2 0 16,-9-1 0-16,2 1 0 0,-1-1 0 15,1-3 0-15,-2-2 0 0,4-4 0 16,5-3 0-16,3-2-421 0,5-1-331 16,8 0-1353-16,0-5-168 0</inkml:trace>
  <inkml:trace contextRef="#ctx0" brushRef="#br3" timeOffset="108798.89">20142 12085 7175 0,'0'0'804'0,"0"0"-591"0,-8 58-213 0,6-12 0 16,0 6 0-16,0 5 0 0,2 0 0 15,0 4 0-15,-5 1 0 0,5 2 0 16,-2 3 0-16,0-1 0 0,2-1 0 16,0-7 0-16,0-8 0 0,9-11 0 15,1-9 0-15,6-15 0 16,-1-8-1153-16,-3-7-376 0</inkml:trace>
  <inkml:trace contextRef="#ctx0" brushRef="#br3" timeOffset="108949.27">20355 12623 7599 0,'0'0'593'0,"0"0"-593"16,-8 58 0-16,-3-24 0 0,-1 1 0 15,2-4 0-15,-3-1 0 0,7-1 0 16,2-7 0-16,2-1 0 0,2-4 0 16,2-6 0-16,-2-6-1341 15,6-5-632-15</inkml:trace>
  <inkml:trace contextRef="#ctx0" brushRef="#br3" timeOffset="109066.25">20469 12309 680 0,'0'0'6163'15,"0"0"-5551"-15,0 0-356 16,0 0-248-16,0 0-8 0,-17 36-332 16,15-8-565-16,2 0-519 0</inkml:trace>
  <inkml:trace contextRef="#ctx0" brushRef="#br3" timeOffset="109499.27">20646 12714 7587 0,'-35'-30'256'16,"10"8"52"-16,-3-1-267 0,3 10-41 15,8 9 0-15,1 6 0 0,1 11 0 16,1 7 0-16,1 6 0 0,3 6 0 15,2 0 0-15,1 0 0 0,5 0 0 16,2-2 0-16,9-5 0 0,3-5 0 16,5-6 0-16,3-8 0 0,3-6 0 15,8-6 0-15,-4-7 0 16,4-1 0-16,-4-1 0 0,-7 3 0 16,1 2 0-16,-11 6 0 0,5 6 0 15,-3 10 0-15,-3 6 0 0,-1 11 0 16,-4 2 0-16,6 5 0 0,-6 5 0 15,1 1 0-15,-3 3 0 16,-4 4 0-16,-9 1 0 0,-7 2 0 16,-5 3 0-16,-8-2 0 0,-4 0 0 15,-4-8 0-15,-3-6 0 0,1-8 0 16,-1-12 0-16,5-10 0 0,6-9 0 16,4-9 0-16,3-14 0 0,5-15 0 15,7-12 0-15,10-8 0 16,8-11 0-16,10-7 0 0,7-6 0 15,6-3 0-15,-4 19-2622 0</inkml:trace>
  <inkml:trace contextRef="#ctx0" brushRef="#br3" timeOffset="110016.09">20905 12049 5730 0,'0'0'88'0,"0"0"957"0,0 0-261 0,-37-18-239 0,28 37-545 0,-1 13 0 15,4 11 0-15,6 8 0 16,0 9 0-16,8 5 0 0,0 5 0 16,-4-1 0-16,3 2 0 0,-3 0 0 15,-4-1 0-15,0-3 0 0,-11-6 0 16,7-5 0-16,-2-10 0 0,0-11 0 15,2-13 0-15,0-11 0 0,4-10 0 16,0-2 0-16,0-17 0 16,8-20 0-16,2-12 0 0,7-11 0 15,3 1 0-15,3 13 0 0,2 8 0 16,-2 15 0-16,-5 11 0 0,-5 6 0 16,-7 7 0-16,2 2 0 15,-2 11 0-15,1 5 0 0,-3 6 0 16,0 1 0-16,-2 0 0 0,0-3 0 15,0 2 0-15,4-4 0 0,-2-3 0 16,5-2 0-16,-3-5-529 0,0-3-1068 16,-4-6-916-16</inkml:trace>
  <inkml:trace contextRef="#ctx0" brushRef="#br3" timeOffset="110215.51">21242 12112 7239 0,'0'0'528'0,"0"0"-472"0,0 0 313 16,0 0-369-16,-6 36 0 16,1 6 0-16,1 12 0 0,2 7 0 15,2 2 0-15,0 4 0 0,0 6 0 16,0 1 0-16,-4 2 0 0,-2-2 0 16,-2-4 0-16,-1-6 0 15,1-8 0-15,0-13-285 0,0-14-1672 16,1-12-1184-16</inkml:trace>
  <inkml:trace contextRef="#ctx0" brushRef="#br3" timeOffset="110349.28">21078 12696 7271 0,'0'0'460'16,"0"0"1"-16,54-20-461 0,-29 12 0 16,2-2 0-16,0 0 0 0,4-6 0 15,4-4 0-15,-2-4 0 0,4-4-313 16,-12 5-1748-16,-2-2-1060 0</inkml:trace>
  <inkml:trace contextRef="#ctx0" brushRef="#br3" timeOffset="110948.89">21517 12193 5966 0,'0'0'917'0,"-23"57"-621"16,17-13 324-16,-3 6-364 0,3 5-119 15,4 4-137-15,0 1 0 16,2 2 0-16,4-4 0 0,0-2 0 15,1-3 0-15,-3-8 0 0,2-5 0 16,-2-6 0-16,0-13 0 0,-2-10 0 16,2-9 0-16,-2-8-253 0,10-14-263 15,1-14 248-15,-1-9-232 16,6-6 155-16,-1 4 173 0,-3 7 80 16,1 9 92-16,-7 7 4 0,0 12 372 15,-6 4-51-15,0 6 83 0,0 3 524 16,-4 10-831-16,0 11-101 0,-4 7 0 15,-1 4 0-15,1 1 0 0,0-4 0 16,-3 0 0-16,9-1 0 16,0-5 0-16,2-5 0 0,4-5 0 15,15-9 0-15,4-7 0 0,4-7 0 16,10-12 0-16,4-6 0 16,5-6 0-16,-7-2-389 0,2-2-191 0,-6-1 304 15,-12-1 236-15,-2 3 40 16,-11 5 40-16,-4 9 256 0,-6 8-8 15,0 6 104-15,0 4-123 0,0 1-269 16,-2 1 0-16,-2 1 0 0,-2 11 0 16,0 14 0-16,-2 8 0 0,-3 8 0 15,5 2 0-15,0 0 0 16,2 4 0-16,-3 3 0 0,-1 5 0 16,-2 2 0-16,-7 6 0 0,-3 4 0 15,-1 2 0-15,-6 3 0 0,-6-1 0 16,-2-2 0-16,-2-6 0 0,-7-7 0 15,3-9 0-15,-2-10 0 0,1-14 0 16,-3-12 0-16,7-13 0 16,5-18 0-16,4-11 0 0,9-17 0 15,3-20 0-15,7-11 0 0,6-9 0 16,8 1 0-16,17 7 0 0,14 10 0 16,12 11-417-16,-7 15-1180 0,5 4-1028 15</inkml:trace>
  <inkml:trace contextRef="#ctx0" brushRef="#br3" timeOffset="111382.75">22893 12747 5574 0,'0'0'928'0,"15"-33"125"0,-11 15-416 16,-4 2-637-16,-4 0 0 0,-4-2 0 16,-5-1 0-16,-3 2 0 0,-1 0 0 15,-2 6 0-15,1 9 0 16,-1 9 0-16,1 15 0 0,1 13 0 16,-1 10 0-16,5 3 0 0,5-1 0 15,6-5 0-15,4-6 0 0,8-6 0 16,7-10 0-16,1-9 0 0,5-11 0 15,8-16 0-15,2-12 0 0,-8-1-1157 16,-2-9-1408-16</inkml:trace>
  <inkml:trace contextRef="#ctx0" brushRef="#br3" timeOffset="111565.89">22980 12108 7827 0,'0'0'365'16,"0"0"-365"-16,-18 58 0 0,5-13 0 15,-1 8 0-15,-3 1 0 0,1 3 0 16,-1 1 0-16,3 5 0 16,3 1 0-16,5 0 0 0,2-4 0 0,4-4 0 15,2-5 0-15,10-12 0 16,5-8 0-16,4-12 0 0,3-9-861 16,-7-8-796-16,2-6-640 0</inkml:trace>
  <inkml:trace contextRef="#ctx0" brushRef="#br3" timeOffset="111882.56">23239 12598 5714 0,'0'0'1453'16,"0"0"-428"-16,0 0-1025 0,0 0 0 16,-40-30 0-16,18 31 0 0,-1 14 0 15,0 7 0-15,2 8 0 16,3 4 0-16,1 5 0 0,5-1 0 16,4 0 0-16,8-1 0 0,6-5 0 15,8-6 0-15,5-5 0 0,8-10 0 16,4-8 0-16,8-3 0 0,9-14 0 15,1-6 0-15,-10 4-485 16,-3-7-3165-16</inkml:trace>
  <inkml:trace contextRef="#ctx0" brushRef="#br3" timeOffset="112615.81">23239 12894 3165 0,'0'0'1052'0,"0"0"-511"0,0 0-49 16,0 0 88-16,0 0-288 0,0 0-64 15,0 0 125-15,31-37-137 0,-13 21-12 16,1-8 100-16,4-1-184 0,-5-1-36 16,-5 3-44-16,-9-1-32 15,0 1-8-15,-8-2 16 0,-3 2-4 16,-7-3 0-16,-9 1 24 0,-6 3-24 15,-4 7 0-15,0 5 156 0,-2 10-48 16,6 9 5-16,-2 8-125 0,2 11 0 16,2 7 0-16,5 9 0 15,5 7 0-15,5 5 0 0,7-1 0 16,5-2 0-16,9-4 0 0,7-6 0 16,5-5 0-16,16-8 0 0,7-10 0 15,7-14 0-15,7-8 0 0,4-14 0 16,-4-6 0-16,-8 1-1041 0,-11-1-2625 0</inkml:trace>
  <inkml:trace contextRef="#ctx0" brushRef="#br3" timeOffset="113465.69">23788 12689 5762 0,'0'0'869'0,"0"0"-153"0,-35-26 129 0,17 17-845 0,-1 5 0 16,3 4 0-16,-1 7 0 0,0 7 0 15,-1 8 0-15,3 4 0 0,5 3 0 16,2 2 0-16,4-2 0 0,4-6 0 16,4-3 0-16,6-5 0 0,3-7 0 15,3-6 0-15,3-3 0 16,-1-8 0-16,-1-6 0 0,-1-3 0 15,-3-3 0-15,-3 0 0 0,-4 2 0 16,0 0 0-16,-1 2 0 16,-5 3 0-16,4 6 0 0,-4 2 0 0,2 5 0 15,0 2 0-15,4 13 0 16,4 15 0-16,1 10 0 0,1 10 0 16,-4 3 0-16,3-3 0 0,-1 6 0 15,-2 1 0-15,-3 2 0 0,-3 0 0 16,-2 0 0-16,-7-4 0 0,-7-4 0 15,-3-4 0-15,-1-8 0 0,-7-8 0 16,0-9 0-16,0-10 0 16,-4-10 0-16,11-7 0 0,-1-12 0 15,11-11 0-15,4-13 0 0,4-10 0 16,6-8 0-16,8-2-449 0,5-1-135 16,10 3-605-16,2 5-31 15,-6 15 47-15,0 4-912 0</inkml:trace>
  <inkml:trace contextRef="#ctx0" brushRef="#br3" timeOffset="113665.85">23972 12809 1256 0,'0'0'1565'0,"0"0"-949"16,0 0 112-16,23 37 405 15,-19-14-361-15,2 1-199 0,3-5 255 16,-7-5-496-16,4-4-100 0,-4-5-75 16,0-2-157-16,-2-2 0 0,0-1 0 15,-4 0 0-15,-2-6 0 0,-5-10 0 16,1-6 0-16,2-4 0 0,6-2 0 15,4 0 0-15,6 4 0 16,2 1 0-16,9 6 0 0,-2 2 0 16,3 7 0-16,-1 2 0 0,2 2-401 15,-7 3-1772-15,0 1-312 0</inkml:trace>
  <inkml:trace contextRef="#ctx0" brushRef="#br3" timeOffset="113949.24">24272 12716 5134 0,'0'0'2017'0,"0"0"-1145"15,0 0-703-15,-21-34-169 0,7 20 0 16,-3 3 0-16,1 7 0 0,1 5 0 16,1 10 0-16,2 10 0 0,-3 8 0 15,3 7 0-15,-1 0 0 16,7 1 0-16,4-2 0 0,4-7 0 16,13-6 0-16,3-8 0 0,9-7 0 15,0-5 0-15,2-2 0 0,-4-8 0 16,6-5 0-16,-9-5 0 0,-3-2 0 15,-7 4 0-15,-3 4 0 16,-7 3 0-16,-2 5 0 0,0 2 0 16,0 1 0-16,0 2 0 0,-2 16 0 15,2 9 0-15,0 6 0 0,0 2 0 16,10-7 0-16,2-6 0 0,5-7-465 16,2-4-1432-16,-5-3-72 0,3-5-1476 15</inkml:trace>
  <inkml:trace contextRef="#ctx0" brushRef="#br3" timeOffset="114166.55">24605 12717 6683 0,'0'0'1120'0,"-23"-46"-731"16,13 31-389-16,-3 9 0 0,1 6 0 16,-2 2 0-16,-3 10 0 0,1 5 0 15,-3 7 0-15,2 5 0 0,5 3 0 16,4 3 0-16,4-2 0 0,4-3 0 15,6-3 0-15,8-8 0 16,3-7 0-16,6-6 0 0,1-6 0 16,3-9 0-16,0-9-113 0,0-8-563 15,-4-9-785-15,-7 6-312 0,-3-4-1360 0</inkml:trace>
  <inkml:trace contextRef="#ctx0" brushRef="#br3" timeOffset="114333.02">24655 12318 6194 0,'0'0'841'0,"0"0"-57"0,-9 52-411 16,7-14-373-16,0 7 0 0,0 5 0 16,-2 5 0-16,2 3 0 0,-4 2 0 15,2-2 0-15,1-3 0 16,3-8 0-16,7-7 0 0,5-9 0 16,5-8-449-16,1-8-511 0,-3-7-1173 15,-1-7 116-15</inkml:trace>
  <inkml:trace contextRef="#ctx0" brushRef="#br3" timeOffset="114565.8">24779 12856 6394 0,'0'0'797'0,"0"0"-249"15,0 0-95-15,0 0-453 0,35-21 0 16,-10 8 0-16,-3-1 0 0,1-1 0 16,-9 1 0-16,-1 1 0 15,-3 0 0-15,-6 0 0 0,-2-1 0 16,-2 0 0-16,-8 3 0 0,-2 3 0 15,-5 4 0-15,-1 5 0 0,-5 12 0 16,0 7 0-16,1 8 0 16,1 4 0-16,5 1 0 0,3 0 0 15,11-3 0-15,7-4 0 0,7-6 0 16,9-6-533-16,4-6-231 0,4-4-985 16,-9-4 508-16,3-1 33 0</inkml:trace>
  <inkml:trace contextRef="#ctx0" brushRef="#br3" timeOffset="114782.88">25138 12759 3985 0,'0'0'1217'15,"0"0"196"-15,6-48-681 0,-14 28-92 16,0 5-435-16,-2 3-205 0,-3 6 0 16,-1 9 0-16,-3 7 0 0,-3 9 0 15,-3 12 0-15,-2 5 0 0,2 4 0 16,5 3 0-16,3-2 0 15,9-3 0-15,8-4 0 0,8-9 0 16,15-7 0-16,6-10 0 0,4-8 0 16,0-6 0-16,3-13-997 15,-14 3-496-15,-3-4-592 0</inkml:trace>
  <inkml:trace contextRef="#ctx0" brushRef="#br3" timeOffset="114949.07">25186 12279 5810 0,'0'0'1209'0,"0"0"-561"0,0 0-123 16,-15 37-525-16,11 4 0 16,0 16 0-16,2 4 0 0,2 1 0 15,-2 5 0-15,2-2 0 0,0-2 0 16,2-5 0-16,2-7 0 0,2-8 0 16,3-9-197-16,-3-13-1860 15,0-5-1488-15</inkml:trace>
  <inkml:trace contextRef="#ctx0" brushRef="#br3" timeOffset="115548.96">26199 12767 5078 0,'0'0'1012'0,"0"0"-415"0,4-39 539 0,-10 22-767 0,-1-1-369 0,-3-1 0 16,-2 2 0-16,-5 4 0 0,1 8 0 15,-3 6 0-15,-2 14 0 0,-1 7 0 16,-3 9 0-16,2 5 0 16,2-1 0-16,7 2 0 0,6-4 0 15,8-4 0-15,4-6 0 0,6-6 0 16,9-7 0-16,1-5 0 16,5-5 0-16,2-5 0 0,-2-5 0 15,-2-3 0-15,-3-5 0 0,1 2 0 16,-5 0 0-16,-1 4 0 0,-5 3 0 15,-1 3 0-15,-5 3 0 0,0 3 0 16,0 4 0-16,2 8 0 0,0 9 0 16,3 5 0-16,-1 0 0 15,0-2 0-15,3-6 0 0,3-5-93 16,-4-5-1031-16,1-1-409 0</inkml:trace>
  <inkml:trace contextRef="#ctx0" brushRef="#br3" timeOffset="115799.01">26540 12126 7671 0,'0'0'336'16,"0"0"-151"-16,0 0-185 0,-19 39 0 15,7 1 0-15,-5 10 0 16,1 5 0-16,5 1 0 0,7 3 0 15,4 2 0-15,0 6 0 0,6-1 0 16,-1 2 0-16,-3-2 0 0,-2-3 0 16,0-6 0-16,-2-7 0 15,-3-9 0-15,-3-9 0 0,0-13-1029 16,0-6-1140-16,1-13-1293 0</inkml:trace>
  <inkml:trace contextRef="#ctx0" brushRef="#br3" timeOffset="115932.8">26267 12664 5010 0,'0'0'2361'0,"47"-13"-1909"0,-9 11-83 16,5-1-369-16,0 1 0 0,1 1 0 15,-3-3 0-15,1 2 0 0,-5-3 0 16,-8-2-2078-16,-2-1-3628 0</inkml:trace>
  <inkml:trace contextRef="#ctx0" brushRef="#br3" timeOffset="116849.32">27400 12844 1156 0,'0'0'340'0,"0"0"188"0,0 0 965 0,0 0-264 0,0 0 135 16,0 0 169-16,0 0-984 0,14-43-549 15,3 11 0-15,5-3 0 16,3 3 0-16,0 6 0 0,0 5 0 15,-4 4 0-15,-3 8 0 0,-1 2 0 16,-5 6 0-16,-2 3 0 0,1 7 0 16,-3 7 0-16,0 1 0 0,1 2 0 15,1 1 0-15,2-3 0 16,5-4 0-16,3-1 0 0,5-10 0 16,2-2 0-16,2-8 0 0,0-6 0 15,0-4-9-15,-10 1-1175 0,-3 1-2298 0</inkml:trace>
  <inkml:trace contextRef="#ctx0" brushRef="#br3" timeOffset="117449.27">28082 12459 4998 0,'0'0'356'0,"16"-59"688"0,9 24-539 0,4 2-153 16,6 1 228-16,-2 5-356 0,-2 7-91 15,0 7-133-15,-6 8 0 16,0 7 0-16,-4 11 0 0,-1 9 0 15,-5 7 0-15,-3 9 0 0,-4 7 0 16,-5 6 0-16,-3 4 0 0,-5 2 0 16,-5 1 0-16,-7-2 0 0,-3-3 0 15,-5-3 0-15,-4-9 0 16,2-4 0-16,0-8 0 0,-2-8 0 16,5-7 0-16,-1-8 0 0,2-6-149 15,2-8-127-15,7-9 76 0,6-6 164 16,4-5 36-16,4-4 4 0,8-5 112 15,4 3-56-15,5 6 40 16,5 7 84-16,3 12-148 0,6 9 52 16,0 3-15-16,-2 9-73 0,-2 6 0 15,-4 2 0-15,-3 2 0 0,-3 1 0 16,-3 2 0-16,1-4 0 0,2 0 0 16,-1-8-1045-16,-4-4-600 0,1-6-1208 15</inkml:trace>
  <inkml:trace contextRef="#ctx0" brushRef="#br3" timeOffset="117783.03">28694 12411 7843 0,'0'0'349'16,"0"0"-349"-16,-40-25 0 0,28 29 0 15,0 11 0-15,-5 7 0 0,1 5 0 16,3 8 0-16,1 3 0 0,6 3 0 15,3 8 0-15,3 3 0 16,7 1 0-16,7-2 0 0,3-3 0 16,7-10 0-16,7-6 0 0,7-12 0 15,3-10 0-15,0-8 0 0,-3-8 0 16,-7-13 0-16,-7-8 0 0,-7-7 0 16,-9-4 0-16,-4-2 0 15,-4-5 0-15,-8-5 0 0,-4-2 0 16,-3 1 0-16,-3 6 0 0,-3 11 0 15,0 6 0-15,7 14 0 0,6 7 0 16,5 6 0-16,3 1-217 0,9 3-851 16,9 6 467-16,13 5-723 0,-4-1 35 15,2-2-187-15</inkml:trace>
  <inkml:trace contextRef="#ctx0" brushRef="#br3" timeOffset="118082.76">29221 12448 7523 0,'0'0'669'0,"-15"-45"-669"0,5 24 0 16,0 4 0-16,-3 6 0 0,-1 5 0 15,-3 6 0-15,1 10 0 0,-5 13 0 16,0 10 0-16,1 11 0 0,1 7 0 16,3 7 0-16,1 4 0 0,7 2 0 15,6-6 0-15,6-5 0 16,12-9 0-16,9-12 0 0,4-6 0 15,6-11 0-15,0-10 0 0,3-5 0 16,-5-11 0-16,-2-10 0 0,-4-7 0 16,-7-6 0-16,-5-2 0 0,-7-3 0 15,-6-2 0-15,-2-1 0 16,-8-1 0-16,-5-1 0 0,-5 3 0 16,-5 5 0-16,2 5 0 0,3 5-1045 15,7 8-1340-15,7 2-1721 0</inkml:trace>
  <inkml:trace contextRef="#ctx0" brushRef="#br3" timeOffset="118448.87">29973 12258 6042 0,'0'0'312'0,"0"0"373"0,6 61 107 0,-6-19-431 15,0 9-361-15,-2 2 0 0,0 8 0 16,-2 4 0-16,2 6 0 16,0 1 0-16,0 2 0 0,2-3 0 15,0-10 0-15,2-6 0 0,2-11 0 16,4-11 0-16,3-9 0 0,-1-11-1413 16,3-13-3121-16</inkml:trace>
  <inkml:trace contextRef="#ctx0" brushRef="#br3" timeOffset="118649.59">30287 12355 7619 0,'0'0'136'0,"0"0"301"16,0 0-437-16,0 0 0 0,0 37 0 16,0 0 0-16,-4 12 0 0,0 4 0 15,-2 3 0-15,0 7 0 0,0 0 0 16,1 1 0-16,-1-4 0 0,0-5 0 15,0-6 0-15,2-8 0 0,2-8 0 16,2-5 0-16,-2-11-857 16,0-6-4097-16</inkml:trace>
  <inkml:trace contextRef="#ctx0" brushRef="#br3" timeOffset="118798.93">30006 12794 7359 0,'0'0'584'15,"50"-21"-335"-15,-13 10-249 0,4 2 0 16,-1-1 0-16,-1 1 0 16,0 3 0-16,3 1 0 0,-3 3 0 0,0 2 0 15,-4 0 0-15,-6 1-1237 16,-8 0-404-16,-2 1-552 0</inkml:trace>
  <inkml:trace contextRef="#ctx0" brushRef="#br3" timeOffset="119165.61">30527 12707 2373 0,'0'0'2725'0,"0"0"-1889"16,0 0 405-16,0 0-561 0,0 0-343 16,0 0-337-16,0 0 0 0,23-39 0 15,18 28 0-15,11 0 0 16,4 2 0-16,-5 5 0 0,-1 3 0 15,-6 1 0-15,-11 6 0 0,-7 6 0 16,-9 2 0-16,-11 5 0 0,-8 9 0 16,-10 2 0-16,-11 7 0 0,-8 1 0 15,-6 1 0-15,0-2 0 16,-1-3 0-16,7-2 0 0,4-3 0 16,9-5 0-16,8-5 0 0,3-2 0 15,7-4 0-15,2-4 0 0,9 0 0 16,3-3 0-16,7-2 0 0,4-1 0 15,4-3 0-15,4 0 0 16,2-2 0-16,2-4 0 0,2-4 0 16,-1-1 0-16,-1-3 0 0,-6-2 0 15,-2-5-1097-15,-11 6-1120 0,-5-3-1697 0</inkml:trace>
  <inkml:trace contextRef="#ctx0" brushRef="#br3" timeOffset="119332.84">30624 12755 8192 0,'0'0'0'0,"0"0"0"16,0 0 0-16,42 30 0 15,9-17 0-15,18-1 0 0,9-5 0 16,-1-5 0-16,-1-2 0 0,1 0 0 16,-7-5 0-16,0-4 0 0,0-3 0 15,-20 1-161-15,-7-5-2000 0</inkml:trace>
  <inkml:trace contextRef="#ctx0" brushRef="#br4" timeOffset="123283.67">4961 10099 2148 0,'0'0'841'0,"0"0"-793"16,0 0-48-16,0 0-180 0,0 0-300 16,0 0-181-16,0 0-567 0</inkml:trace>
  <inkml:trace contextRef="#ctx0" brushRef="#br4" timeOffset="125148.72">4982 9670 3009 0,'0'0'464'0,"0"0"-300"0,0 0 372 16,0 0-263-16,0 0-141 0,0 0 12 15,-42 2-132-15,28 2-4 0,2-2 12 16,1 2-16-16,1-2 8 16,-3 2 32-16,-1 0-32 0,-3 3 16 15,-1 2 36-15,-3 2-60 0,-2 3 12 16,-1 4 12-16,1 2-16 0,-4 2-12 15,0 3 4-15,2 3-4 16,-2 0 0-16,-1 0 0 0,5 3-16 16,-4-2 0-16,2 2-24 0,2 0-68 15,-1 0 24-15,1 1 16 16,-2 4-32-16,0-2 28 0,2 3 72 16,-3 1 24-16,5 2 36 0,-6 2-36 15,2-1-12-15,0 5-12 0,1 2 0 16,-1 0 0-16,0 2 0 0,2 0 0 15,-1 1-16-15,1 0 16 0,2-1 0 16,0 1-8-16,-1 0 8 0,1 2 0 16,-2 1 0-16,1 3 0 0,-1 2 4 15,2 0 0-15,-6 2-4 16,7 2 0-16,-1 2-4 0,0 3 4 16,1 3 0-16,-5 1 0 0,4 4 0 15,0 0 0-15,3 1 0 16,-3 2 0-16,0 1 0 0,5 3 0 15,-1 1 0-15,3 3 0 0,4-1-44 16,-5 2-44-16,5 0-97 0,2-2 145 16,3 4 40-16,5 0 4 0,0 1 4 15,0-3 0-15,7 1 92 16,3-2-35-16,0-1-9 0,3 0 0 16,5-3-56-16,1-4 12 0,4-5-8 15,3-7-4-15,5-7 0 0,7-8 0 16,1-6 4-16,6-9-4 0,3-8 20 15,4-8 0-15,-1-6 28 16,5-12 32-16,0-4-52 0,4-12-12 16,0-8-16-16,0-8-12 0,2-6-36 15,0-8-48-15,-2-7 0 0,2-5 60 16,-4-8 24-16,-7-6 4 0,1-6 8 16,-2-5 8-16,-3-3 4 15,-1-4-12-15,-5 0 128 0,-2-5-60 16,-2-5 20-16,-1-3-16 0,-5-4-64 15,-4-3 24-15,-5-1-16 0,3-2-4 16,-10-1-12-16,1-3 32 0,-4 0 24 16,-1 0 80-16,-1 1 232 15,0 1-108-15,-3-3-32 0,1 4 108 16,-8-1-260-16,0 1-32 0,0 2 8 16,0-3-40-16,0 1-8 0,0 2-4 15,0 0 0-15,0-1-12 0,0-1-92 16,2 0-132-16,0 2 24 0,0 1-240 15,2 1-28-15,-4 3 100 0,0 5-25 16,0 6 225-16,0 9 136 0,-10 10-288 16,0 23-216-16,-5 9-116 0</inkml:trace>
  <inkml:trace contextRef="#ctx0" brushRef="#br4" timeOffset="127265.33">28012 12338 3237 0,'0'0'2449'0,"0"0"-1440"0,0 0-325 15,0 0 129-15,0 0-813 0,0 0 0 16,47-15 0-16,-8-3 0 0,7-1 0 16,1-2 0-16,-3 4 0 0,-3 5 0 15,-2 5 0-15,-6 1 0 16,-8 6 0-16,-6 4 0 0,-3 5 0 15,-1 6 0-15,-3 5 0 0,-3 3 0 16,1 5 0-16,-4 5 0 0,2 5 0 16,1 6 0-16,-3 4 0 0,-4 2 0 15,0 1 0-15,-2-1 0 16,-8-2 0-16,-3 2 0 0,-3 0 0 16,-3-1 0-16,-5-4 0 0,-5-4 0 15,-2-3 0-15,-2-5 0 0,-2-4 0 16,0-5 0-16,-5-8 0 0,5-8 0 15,-2-4 0-15,6-5 0 16,7-10 0-16,5-4 0 0,9-8 0 16,8-7 0-16,0-2 0 0,8-2 0 15,4 3 0-15,5 4 0 0,2 5 0 16,-1 7 0-16,1 4 0 0,-5 7 0 16,1 2 0-16,-1 2 0 0,5 3 0 15,1 5 0-15,7 5 0 16,0 5 0-16,0 1 0 0,-2 2 0 15,-7 0 0-15,-3-1 0 0,-3-2 0 16,-3-3 0-16,-5-1 0 0,0-5-1189 16,-2-3-732-16</inkml:trace>
  <inkml:trace contextRef="#ctx0" brushRef="#br4" timeOffset="127782.93">28766 12476 3561 0,'0'0'861'0,"0"0"479"0,0 0-379 15,25-37-265-15,-23 20 77 16,-2 5-773-16,-2 2 0 0,-4 0 0 16,-5 7 0-16,-1 2 0 0,-7 4 0 15,-1 13 0-15,-3 11 0 0,-2 10 0 16,0 5 0-16,3 8 0 0,5 3 0 15,5 2 0-15,5 1 0 16,5-5 0-16,4-4 0 0,7-8 0 0,7-8 0 16,9-9 0-16,2-7 0 15,4-9 0-15,2-6 0 0,-2-10 0 16,-2-9 0-16,-2-8 0 16,-4-3 0-16,-7-2 0 0,-4-3 0 0,-7-1 0 15,-5-3 0-15,-2-1 0 16,-11 1 0-16,-1 4 0 0,-5 9 0 15,5 6 0-15,1 12 0 0,7 3 0 16,4 3 0-16,2 2 0 0,8 0-1077 16,9 3-160-16,1-2-944 0,7 2-948 15</inkml:trace>
  <inkml:trace contextRef="#ctx0" brushRef="#br4" timeOffset="128082.44">29171 12489 6751 0,'0'0'916'16,"4"-35"-391"-16,-4 20-525 0,-6 1 0 0,-4 3 0 16,-3 4 0-16,-3 3 0 15,-1 8 0-15,-3 8 0 0,-3 9 0 16,-2 11 0-16,-2 7 0 0,-2 8 0 16,2 9 0-16,7 8 0 15,5 5 0-15,11-2 0 0,10-8 0 16,15-8 0-16,12-11 0 0,11-10 0 15,5-10 0-15,3-12 0 0,-1-8 0 16,-3-7 0-16,-7-12 0 0,-8-8 0 16,-10-5 0-16,-6-7 0 15,-9-4 0-15,-8-4 0 0,-4-7 0 16,-6-1 0-16,-5-3 0 0,-4 4 0 16,1 4 0-16,1 9 0 0,7 7 0 15,6 11-801-15,6 5-1440 0</inkml:trace>
  <inkml:trace contextRef="#ctx0" brushRef="#br4" timeOffset="128499.39">30083 12211 6827 0,'0'0'772'0,"0"0"-179"0,0 0-593 0,0 0 0 0,0 0 0 15,-35 77 0-15,18-18 0 0,1 10 0 16,5 4 0-16,7 0 0 16,4 4 0-16,0 5 0 0,0-2 0 15,2-6 0-15,2-9 0 0,3-9 0 16,1-11 0-16,4-13 0 0,3-9 0 15,-3-12-309-15,0-11-3056 0</inkml:trace>
  <inkml:trace contextRef="#ctx0" brushRef="#br4" timeOffset="128682.4">30308 12345 7083 0,'0'0'740'0,"0"0"-371"16,-6 41-369-16,0-7 0 0,-3 10 0 15,1 2 0-15,-4 6 0 16,4 5 0-16,-1 1 0 0,-1-1 0 0,2 0 0 16,-3-4 0-16,3-4 0 15,-2-6 0-15,3-8 0 0,1-5 0 16,2-10-629-16,0-7-1928 0</inkml:trace>
  <inkml:trace contextRef="#ctx0" brushRef="#br4" timeOffset="128849.03">30031 12828 7267 0,'0'0'396'0,"0"0"133"0,56-41-529 15,-21 29 0-15,2 2 0 16,3 2 0-16,-1 3 0 0,-2 4 0 16,-2 1 0-16,2 1 0 0,-1 1 0 15,-1 1 0-15,4-1-281 0,0-2-1492 16,-10 0-92-16,-2 0-1516 0</inkml:trace>
  <inkml:trace contextRef="#ctx0" brushRef="#br4" timeOffset="129265.75">30620 12605 5882 0,'0'0'877'0,"-33"2"503"16,23-3-1327-16,8 0-53 0,2 0 0 16,2-2 0-16,12 0 0 0,17-2 0 15,11 3 0-15,7 2 0 0,1 2 0 16,-7 9 0-16,-5 3 0 0,-5 7 0 15,-11 4 0-15,-7 5 0 16,-11 2 0-16,-10 4 0 0,-13 0 0 16,-6 6 0-16,-8-2 0 0,-2 0 0 15,0-1 0-15,2-2 0 0,2-5 0 16,6-5 0-16,6-3 0 0,7-7 0 16,8-4 0-16,4-4 0 0,6-1 0 15,11-2 0-15,7-4 0 16,14-2 0-16,1-5 0 0,4-5 0 15,1-1 0-15,-3-3 0 0,0-1 0 16,-3-4 0-16,-7-1 0 0,-9 2-617 16,-5-1-1076-16</inkml:trace>
  <inkml:trace contextRef="#ctx0" brushRef="#br4" timeOffset="129448.93">30726 12714 7691 0,'0'0'501'16,"33"7"-501"-16,8 4 0 0,11 1 0 16,14 2 0-16,4-2 0 0,3-4 0 15,-3-4 0-15,-2-3 0 0,-4-2 0 16,-4-5 0-16,-8-5 0 16,-17 1-161-16,-10-1-4673 0</inkml:trace>
  <inkml:trace contextRef="#ctx0" brushRef="#br4" timeOffset="129999.04">31261 13115 3081 0,'0'0'1429'0,"43"-34"-381"0,-20 21-152 0,-2 9-15 16,0 4-24-16,-1 5-857 0,3 8 0 15,0 8 0-15,2 6 0 0,-3 7 0 16,1 7 0-16,-4 4 0 0,-5 1 0 16,-8-1 0-16,-10 0 0 15,-12-2 0-15,-15-4 0 0,-7-6 0 16,-7-2 0-16,-7-8 0 0,-4-5 0 15,13-7 0-15,-7-6-2618 0</inkml:trace>
  <inkml:trace contextRef="#ctx0" brushRef="#br4" timeOffset="130682.45">17899 13643 3301 0,'0'0'948'0,"0"0"-55"0,0 0-169 16,17-33-108-16,-15 31 229 0,2 1-353 15,-4 4-136-15,0 15-339 0,0 23-17 16,-10 16 0-16,-1 13 0 16,1 3 0-16,2-6 0 0,4-3 0 15,4-6 0-15,4-2 0 0,2-10 0 16,6-5 0-16,3-8 0 0,1-11 0 16,3-6 0-16,4-12 0 0,1-7 0 15,-1-14 0-15,4-9 0 0,-8-7 0 16,-7-2 0-16,-2 4 0 15,-10 2 0-15,-10 8 0 0,-11 4 0 0,-6 8 0 16,-4 5 0-16,-6 4 0 16,6 6 0-16,4 2 0 0,13 4 0 15,6-3 0-15,6-1-585 0,2-3-788 16,4-2-2612-16</inkml:trace>
  <inkml:trace contextRef="#ctx0" brushRef="#br4" timeOffset="130966.05">18211 13942 6787 0,'0'0'1132'0,"0"0"-859"16,0 0-273-16,0 0 0 0,0 0 0 16,0 0 0-16,-18 51 0 0,9-17 0 15,5 3 0-15,4-5 0 0,2-9 0 16,5 0 0-16,3-4 0 0,2-3 0 15,9-6 0-15,-2-6 0 16,3-4 0-16,-1-5 0 0,0-7 0 16,-5-5 0-16,1-4 0 0,-7-3 0 15,0-1 0-15,-5-1 0 0,-3-1 0 16,0 1 0-16,-2-1 0 0,0 1 0 16,-2-1 0-16,0 0 0 0,-3 6-1317 15,5-2-3109-15</inkml:trace>
  <inkml:trace contextRef="#ctx0" brushRef="#br4" timeOffset="131165.66">18526 13473 6054 0,'0'0'1721'0,"0"0"-1304"0,0 0-417 16,-21 54 0-16,11-12 0 0,-3 7 0 15,3 7 0-15,2-1 0 0,-1 2 0 16,1 3 0-16,6-1 0 15,0 1 0-15,0-2 0 0,2-4 0 0,-4-5 0 16,4-5 0-16,-2-3 0 16,0-10 0-16,-1-11-1137 0,3-9-244 15,-4-10-1644-15</inkml:trace>
  <inkml:trace contextRef="#ctx0" brushRef="#br4" timeOffset="131265.62">18397 14077 5802 0,'0'0'1905'0,"7"-44"-1420"16,11 20-485-16,7 4 0 0,6 1 0 15,6 4 0-15,9 0 0 0,-3-2 0 16,11 1 0-16,-15 2-1349 16,-2-5-3017-16</inkml:trace>
  <inkml:trace contextRef="#ctx0" brushRef="#br4" timeOffset="131598.89">19307 13904 7263 0,'0'0'812'0,"-2"46"-695"0,2-8-117 16,-2 6 0-16,2 1 0 0,-4 1 0 16,4-3 0-16,4-5 0 0,0-6 0 15,2-9 0-15,0-6 0 0,9-8 0 16,-9-5-261-16,2-6-1360 0</inkml:trace>
  <inkml:trace contextRef="#ctx0" brushRef="#br4" timeOffset="131965.76">19363 13540 7247 0,'0'0'584'15,"0"0"-284"-15,0 0-239 0,0 0-61 16,0 0 0-16,0 0 0 0,22 44-45 15,-13-12-399-15,-1 6-684 0,-2 4 175 16,0 8 137-16,-1 6-337 16,1 3 769-16,4 1 384 0,-4-6 204 15,5-4 540-15,-3-10 41 0,-2-4 619 16,-6-7-603-16,0-5-141 0,0-8-335 16,0-6-325-16,0-4 0 0,0-3 0 15,0-3 0-15,-2 0 0 0,2-10 0 16,2-10 0-16,6-6 0 0,7-5 0 15,3 0 0-15,3 5 0 0,0 4 0 16,-1 6 0-16,-3 7 0 16,-3 8 0-16,-1 4 0 0,-3 9 0 15,-4 9 0-15,1 4 0 0,-3 6 0 16,-4-1 0-16,4-2 0 0,-2-2 0 16,2-6 0-16,2-2 0 15,-2-5 0-15,7-5-1910 0,-7-5-1631 0</inkml:trace>
  <inkml:trace contextRef="#ctx0" brushRef="#br4" timeOffset="132349.01">19981 13975 5110 0,'0'0'1088'16,"0"0"-511"-16,0 0 251 0,0 0-239 0,0 0-589 15,0 0 0-15,-33-26 0 0,8 33 0 16,0 8 0-16,2 8 0 16,-1 4 0-16,5 7 0 0,7 2 0 15,3 3 0-15,9-3 0 0,9 1 0 16,5-4 0-16,13-7 0 0,8-6 0 16,6-7 0-16,3-8 0 0,3-5 0 15,1-7 0-15,-7-7 0 0,-10-3-1241 16,-10 2-724-16,-9-2-1505 0</inkml:trace>
  <inkml:trace contextRef="#ctx0" brushRef="#br4" timeOffset="132599.5">20185 14243 4205 0,'0'0'965'16,"0"0"-209"-16,-33 23 369 0,23-21-581 15,2-2-116-15,2 0-259 0,-1-6-169 16,3-5 0-16,2-7 0 16,2-6 0-16,4-4 0 0,9-1 0 15,3-1 0-15,1-1 0 0,3 3 0 16,-5 3 0-16,-3 3 0 0,-1 6 0 16,-5 1 0-16,-2 3 0 0,6 1 0 15,-3 3 0-15,-1 1-1149 0,2 1-2817 0</inkml:trace>
  <inkml:trace contextRef="#ctx0" brushRef="#br4" timeOffset="132848.76">20475 14117 6506 0,'0'0'1445'0,"37"-1"-1204"15,-16-7-241-15,-1-5 0 0,-3-5 0 16,-7-1 0-16,-1 0 0 0,-7-4 0 15,-4 2 0-15,-9 1 0 0,-3 3 0 16,-7 5 0-16,0 6 0 16,-1 6 0-16,-3 10 0 0,2 10 0 15,-2 10 0-15,-2 9 0 0,7 2 0 16,-1 1 0-16,9-1 0 0,8-4 0 16,8-4 0-16,12-7 0 0,15-9-753 15,11-6-47-15,7-10-17 0,-7-1-1112 16,1-6-404-16</inkml:trace>
  <inkml:trace contextRef="#ctx0" brushRef="#br4" timeOffset="133115.42">20816 14072 4085 0,'0'0'2590'0,"-33"-39"-1878"0,14 22-44 16,9 8-531-16,-3 7-137 0,-1 4 0 16,0 10 0-16,-5 3 0 0,2 6 0 15,-1 2 0-15,3 2 0 16,3 1 0-16,6-1 0 0,6-2 0 15,8-5 0-15,11-5 0 0,5-5 0 16,9-6 0-16,-2-2 0 16,3-7 0-16,-5-4 0 0,-7-2 0 15,-1 0 0-15,-7 0 0 0,-3 3 0 16,-5 4 0-16,-4 2 0 0,-2 4 0 16,0 0 0-16,-6 6 0 0,0 9 0 15,1 3 0-15,5 0 0 0,5-4 0 16,7-7 0-16,9-4-445 15,-5-3-1516-15,-1-4-284 0</inkml:trace>
  <inkml:trace contextRef="#ctx0" brushRef="#br4" timeOffset="133449.66">21184 13994 6711 0,'0'0'916'0,"-10"-40"-376"0,-1 22-515 16,1 6-25-16,-7 6 0 0,-3 6 0 15,-1 5 0-15,-2 8 0 0,-2 1 0 16,9 2 0-16,-1 0 0 16,7-1 0-16,4 0 0 0,4-1 0 15,2-1 0-15,10-1 0 0,9-4 0 16,3-2 0-16,9-1 0 0,3-3 0 16,-3-1 0-16,0 1 0 0,-5 0 0 15,-5 2 0-15,-11 0 0 0,-1 1 0 16,-9 2 0-16,-9 4 0 0,-5 3 0 15,-5 1 0-15,-5 2 0 16,1-5 0-16,-2 1 0 0,0-3 0 16,4-5 0-16,5-1 0 0,4-4 0 15,5 0 0-15,5 0 0 0,2 0 0 16,4 0-477-16,7-3-507 0,9-1 107 16,-3-1-1024-16,4-1 100 0</inkml:trace>
  <inkml:trace contextRef="#ctx0" brushRef="#br4" timeOffset="133665.81">21287 14141 5746 0,'0'0'1273'16,"35"-25"-261"-16,-16 9-851 16,-3-1-161-16,-5 0 0 0,1-1 0 15,-6 1 0-15,-4-2 0 0,-4 1 0 16,-6 5 0-16,-2 4 0 0,-3 6 0 16,-5 4 0-16,1 10 0 0,-3 8 0 15,-1 7 0-15,0 5 0 0,5 5 0 16,3 1 0-16,5 0 0 0,8-1 0 15,8-7 0-15,11-6 0 16,8-8 0-16,6-9 0 0,6-6 0 16,2-7-565-16,1-8-395 0,-5-4-93 15,-2-5-940-15,-12 5 881 0,0 0-733 16</inkml:trace>
  <inkml:trace contextRef="#ctx0" brushRef="#br4" timeOffset="133932.82">21618 14065 3165 0,'0'0'1429'0,"6"-44"-341"15,-4 21 341-15,-2 5-729 16,-6 3-319-16,-4 4-381 0,-5 3 0 15,-5 4 0-15,-7 4 0 0,-6 4 0 16,-3 6 0-16,-1 6 0 16,4 3 0-16,6 0 0 0,9 1 0 15,5-2 0-15,9-1 0 0,12 1 0 16,13-1 0-16,8-1 0 0,14 0 0 16,3-3 0-16,6-4 0 0,-5-2 0 15,1 0 0-15,-11-1 0 0,0 0 0 16,-10-1 0-16,-10-3 0 0,-9 3 0 15,-10 0 0-15,-17 4 0 0,-12 6 0 16,-8 1 0-16,-11 3 0 16,-1-2 0-16,1-3 0 0,2-1 0 15,7-5 0-15,8-2 0 0,12-5 0 16,11-1 0-16,6 0-1029 0,4-7-972 16</inkml:trace>
  <inkml:trace contextRef="#ctx0" brushRef="#br4" timeOffset="134965.6">22945 14173 2753 0,'0'0'2561'0,"0"0"-976"0,-2-52-813 16,-2 33-251-16,-9 0-521 0,-3-3 0 15,-5 1 0-15,-2 3 0 0,1 7 0 16,-1 8 0-16,4 7 0 16,3 9 0-16,-1 7 0 0,3 4 0 15,4 4 0-15,-1 1 0 0,5-3 0 16,4-2 0-16,4-5 0 0,8-3 0 16,7-5 0-16,4-6 0 0,3-3 0 15,5-5 0-15,0-5 0 0,-2-4 0 16,-2 0 0-16,-6-1 0 0,-9 2 0 15,0 3 0-15,-6 4 0 0,-4 3 0 16,0 1 0-16,0 2 0 16,0 7 0-16,0 10 0 0,2 6 0 15,5 3 0-15,1-4 0 0,2-6 0 16,3-5 0-16,1-4 0 0,5-4 0 16,-1-5 0-16,-1-3-137 15,-7-3-959-15,3-6-1938 0</inkml:trace>
  <inkml:trace contextRef="#ctx0" brushRef="#br4" timeOffset="135166.1">23148 13596 7795 0,'0'0'397'0,"0"0"-397"0,0 0 0 15,0 0 0-15,-19 52 0 0,13-4 0 16,-5 11 0-16,7 7 0 0,2 0 0 15,0 2 0-15,2-1 0 0,0-4 0 16,-2-7 0-16,2-5 0 16,-2-7 0-16,-2-6 0 0,-4-11 0 15,1-9-2590-15,-5-12-2876 0</inkml:trace>
  <inkml:trace contextRef="#ctx0" brushRef="#br4" timeOffset="135299.49">22976 14148 8143 0,'0'0'49'15,"0"0"-49"-15,64-39 0 16,-27 26 0-16,3 0 0 0,-1-2 0 16,4-1 0-16,5-1 0 0,4-4 0 15,5-4 0-15,-13 4 0 0,-1-4-4247 0</inkml:trace>
  <inkml:trace contextRef="#ctx0" brushRef="#br4" timeOffset="136298.82">24016 13597 2072 0,'0'0'12'0,"0"0"2562"16,0 0-1214-16,0 0-439 0,0 0 39 15,0 34-667-15,-4 12-293 0,-5 13 0 16,3 12 0-16,0 2 0 0,2-1 0 16,0 1 0-16,0-3 0 0,-1-4 0 15,-1-2 0-15,0-4 0 0,0-5 0 16,2-5 0-16,0-7 0 0,4-15 0 15,0-11 0-15,0-10 0 0,6-7 0 16,8-12 0-16,7-15 0 16,10-14 0-16,2-9 0 0,0-1 0 15,-4 8 0-15,-6 7 0 0,-7 13 0 16,-7 10 0-16,-5 8 0 0,-2 5 0 16,-2 2 0-16,0 9 0 15,-4 5 0-15,2 8 0 0,-3 0 0 16,5 0 0-16,0-2 0 0,3-1 0 15,1 1 0-15,0-2 0 0,2 0 0 16,0-3 0-16,-2-4 0 16,0-4-301-16,1-5-379 0,-3-2-841 15,2-2 429-15,-4 0-145 0,6-6-2124 0</inkml:trace>
  <inkml:trace contextRef="#ctx0" brushRef="#br4" timeOffset="136415.76">24262 14251 3849 0,'0'0'1897'16,"0"0"-920"-16,0 0-257 0,0 0 29 15,0 0-749-15,6 36 0 0,-6-9 0 16,0 1 0-16,0-4 0 16,-2-9 0-16,2-6 0 0,0-5 0 15,2-4 0-15,2-4-989 0,4-11-916 0</inkml:trace>
  <inkml:trace contextRef="#ctx0" brushRef="#br4" timeOffset="136549.57">24413 13673 6863 0,'0'0'380'0,"0"0"-84"16,0 0-232-16,0 0-64 0,0 0-88 15,0 0-376-15,-4 45-585 0,4-27-4173 0</inkml:trace>
  <inkml:trace contextRef="#ctx0" brushRef="#br4" timeOffset="137148.85">24646 14227 5534 0,'0'0'1305'0,"0"0"-17"16,0 0-1223-16,-22-41-65 0,9 28 0 15,-1 0 0-15,-5 4 0 0,0 2 0 16,-1 4 0-16,-1 5 0 0,-2 9 0 15,3 8 0-15,-3 8 0 0,9 5 0 16,-3 5 0-16,5 1 0 16,5-3 0-16,7-2 0 0,4-7 0 15,11-7 0-15,8-9 0 0,-1-5 0 16,5-6 0-16,0-9 0 0,-2-6 0 16,-4-3 0-16,-5-5 0 15,-3-1 0-15,-3 2 0 0,-6 0 0 16,0 5 0-16,-4 6 0 0,0 5 0 15,0 5 0-15,2 2 0 16,0 1 0-16,2 11 0 0,5 14 0 16,1 8 0-16,0 10 0 0,-5 4 0 15,-5-2 0-15,0 3 0 0,-9 1 0 16,-1 0 0-16,-9 0 0 0,-5 0 0 16,-7-3 0-16,-7-1 0 0,-1-4 0 15,2-9 0-15,0-7 0 0,8-10 0 16,8-8 0-16,7-8 0 0,11-18 0 15,3-14 0-15,13-15 0 16,8-19-301-16,3-13-743 0,-3 14-157 16,4-11-1492-16</inkml:trace>
  <inkml:trace contextRef="#ctx0" brushRef="#br4" timeOffset="137465.84">24822 13494 4269 0,'0'0'905'0,"0"0"103"0,0 0 205 0,0 0-693 15,0 0-256-15,0 0-251 0,29 67-13 16,-27-1 0-16,-4 14 0 16,-6 3 0-16,-5 7 0 0,1 0 0 15,-3-2 0-15,3-7 0 0,0-9 0 16,-3-4 0-16,3-8 0 0,-1-8 0 16,-1-8 0-16,6-13 0 0,1-14 0 15,5-10 0-15,2-11 0 0,15-16 0 16,5-13 0-16,9-11 0 0,7-6 0 15,-3 2 0-15,0 6 0 0,-9 9 0 16,-5 12 0-16,-9 11 0 16,-8 8 0-16,-2 2 0 0,0 2 0 15,0 6 0-15,-4 7 0 0,-2 4 0 16,-2 2 0-16,-5 0 0 0,9-3 0 16,0-4 0-16,4-1 0 15,0-7-409-15,6 0-1268 0,-4-4 185 16,11-1-185-16</inkml:trace>
  <inkml:trace contextRef="#ctx0" brushRef="#br4" timeOffset="137865.42">25147 14366 3949 0,'0'0'1661'16,"0"0"-821"-16,37-43-131 0,-27 21 187 16,-6-3-759-16,-2-3-137 0,-4-2 0 15,-8-1 0-15,-3 3 0 0,-1 5 0 16,0 6 0-16,-1 10 0 0,1 7 0 15,-3 9 0-15,3 6 0 0,-3 6 0 16,3 6 0-16,1 1 0 16,5 3 0-16,2 2 0 0,6-1 0 15,0 3 0-15,8-2 0 0,4-6 0 16,7-3 0-16,2-10-57 0,8-3-39 16,0-9-36-16,-1-2-144 15,-1-4-8-15,-2-3-164 0,-4 1 160 16,-5 1 71-16,-3 0 77 0,-7 1 84 15,-2 3 56-15,-4 1 48 16,2 0 200-16,-2 0 101 0,2 0 279 16,0 0-260-16,0 0-72 0,5-4-239 15,-1-9-57-15,2-8 0 0,-2-8 0 16,-2-5 0-16,-4-4 0 0,0 2 0 16,0-1 0-16,4 3 0 0,1 2 0 15,1 3 0-15,4 4 0 0,3-1 0 16,5 2 0-16,-3 5-793 0,9-1-2577 0</inkml:trace>
  <inkml:trace contextRef="#ctx0" brushRef="#br4" timeOffset="138465.56">26360 13955 1680 0,'0'0'1985'0,"23"-53"-1789"0,-11 27 228 0,0 3 441 0,-1-1-441 16,-3 2-152-16,-2-1 192 0,-4 3-127 15,0-2 11-15,-6 2 372 0,-4-2-372 16,-6 1-219-16,-9 1-129 0,-6 1 0 16,-4 3 0-16,-2 2 0 15,-3 1 0-15,1 4 0 0,-2 3 0 16,0 2 0-16,4 4 0 0,4 1 0 16,4 6 0-16,6 5 0 0,2 5 0 15,9 4 0-15,2 4 0 0,2 7 0 16,4 7 0-16,4 2 0 0,8 5 0 15,9 1 0-15,5 1 0 0,5 0 0 16,2-1 0-16,2 1 0 0,-6-2 0 16,0 2 0-16,-8-1 0 15,-5-2 0-15,-6-1 0 0,-6-5 0 16,-4-2 0-16,-4-6 0 0,-6-3 0 16,-3-7 0-16,-3-4-329 15,-1-8-363-15,5-3-1385 0,-5-6-244 0</inkml:trace>
  <inkml:trace contextRef="#ctx0" brushRef="#br4" timeOffset="138615.56">25969 14326 4958 0,'0'0'304'0,"0"0"468"0,0 0 117 16,62-22-189-16,-27 16-216 0,1-1-399 16,-3-2-85-16,0 1 0 0,2-4 0 15,-2 0 0-15,0-1 0 0,-4 1-701 16,-2 3-344-16,-11 3-267 0,-3 3-2002 15</inkml:trace>
  <inkml:trace contextRef="#ctx0" brushRef="#br4" timeOffset="138815.85">26358 14426 3893 0,'0'0'753'16,"0"0"491"-16,0 0-620 15,-25 35-287-15,25-35 7 0,0 0-164 16,-2 0 84-16,2-10 289 0,0-8-553 15,2-8 0-15,2-5 0 16,4-5 0-16,3 2 0 0,5 1 0 16,3 3 0-16,0 6 0 0,-1 7 0 15,-1 5 0-15,-7 6 0 0,-2 2-465 16,-2 3-299-16,-6 1-213 0,5 0-1744 0</inkml:trace>
  <inkml:trace contextRef="#ctx0" brushRef="#br4" timeOffset="139048.89">26548 14325 5482 0,'0'0'672'0,"54"22"125"16,-13-15 319-16,0-6-991 0,5-4-125 15,-7-4 0-15,-10-5 0 0,-8-1 0 16,-11-3 0-16,-8 0 0 0,-4-2 0 16,-8 3 0-16,-7 1 0 15,-5 3 0-15,-5 6 0 0,-4 5 0 16,-4 9 0-16,1 8 0 0,-3 7 0 15,4 6 0-15,6 3 0 16,7 0 0-16,11-2 0 0,11 0 0 16,17-3 0-16,10-6 0 0,14-5 0 15,15-6 0-15,6-9 0 0,7-3-933 16,-20-5-1028-16,-1-3-1985 0</inkml:trace>
  <inkml:trace contextRef="#ctx0" brushRef="#br4" timeOffset="139632.1">27207 14294 4858 0,'0'0'628'0,"-14"-38"-148"0,0 22 517 15,-3 3-513-15,-4 2-56 0,-1 4-111 16,-1 6-317-16,-2 5 0 0,0 13 0 15,2 4 0-15,-1 9 0 0,-1 4 0 16,4-1 0-16,3 2 0 16,7-3 0-16,7-3 0 0,4-4 0 15,6-5 0-15,5-4 0 0,7-8 0 16,5-5 0-16,2-6 0 0,2-9 0 16,2-4-9-16,0-3-91 15,-3-3 64-15,-1 2 24 0,-6 1-20 16,-5 6 32-16,-5 6-12 0,-7 5 8 15,-2 2 4-15,0 5 192 16,-9 11-179-16,-3 14-13 0,-5 10 0 16,-1 9 0-16,-1 4 0 0,1-3 0 15,-3 2 0-15,2 1 0 0,3-1 0 16,5 0 0-16,5-3 0 0,4-5 0 16,2-5 0-16,8-8 0 0,5-10 0 15,5-6 0-15,5-12 0 0,2-9 0 16,2-11 0-16,2-11 0 0,-2-9-613 15,-2-4-391-15,-9 4-249 16,-1 2-1284-16</inkml:trace>
  <inkml:trace contextRef="#ctx0" brushRef="#br4" timeOffset="139882.38">27276 14237 5622 0,'0'0'1057'15,"0"0"-253"-15,0 0-95 0,0 0-709 16,0 0 0-16,0 0 0 0,0 0 0 15,-42 62 0-15,26-27 0 16,5 3 0-16,5-2 0 0,4-1 0 16,4-2 0-16,9-4 0 0,5-3 0 15,3-4 0-15,1-6 0 0,3-3 0 16,0-6 0-16,-2-7 0 0,-1-2 0 16,-1-9 0-16,-3-3 0 0,-1-6 0 15,-1-4 0-15,-1-2 0 0,-1-4 0 16,0 0 0-16,-1-4 0 0,1 2 0 15,-1 0 0-15,-3 4 0 0,0 4-645 16,-4 6-944-16,0 4-828 0</inkml:trace>
  <inkml:trace contextRef="#ctx0" brushRef="#br4" timeOffset="140415.43">27544 14414 6915 0,'0'0'708'15,"2"33"-139"-15,7-15-569 16,-1-8 0-16,4 1 0 0,5-7 0 16,2-4 0-16,3-4 0 0,7-9 0 15,4-5 0-15,4-7 0 0,-3-2 0 16,-3 0 0-16,-7-3 0 0,-9 4 0 16,-5-3 0-16,-8 2 0 0,-2 2 0 15,-4 3 0-15,-8 6 0 0,-5 9 0 16,-1 7 0-16,-7 5 0 0,0 11 0 15,-2 3 0-15,0 5 0 0,2 5 0 16,1 3 0-16,5 1 0 16,7 1 0-16,7-1 0 0,10-4 0 15,9-4 0-15,11-6 0 0,8-7 0 16,6-6 0-16,7-6 0 0,-5-6 0 16,2-6 0-16,-3-3 0 15,-5-1 0-15,-10 0 0 0,-5 4 0 16,-7 2 0-16,-7 7 0 0,-6 1 0 15,0 2 0-15,0 1 0 16,-4 4 0-16,-2 6 0 0,-5 3 0 16,3 2 0-16,2-6 0 0,2-2 0 15,4-5 0-15,0-3 0 0,0 1 0 16,2-1 0-16,10-8 0 0,7-10 0 16,-1-4 0-16,5-3 0 0,-4-4 0 15,-1 3 0-15,-1 0 0 0,-3 4 0 16,-3 5 0-16,-5 5 0 0,-2 7 0 15,-2 4 0-15,-2 1 0 0,0 10 0 16,2 11 0-16,2 5 0 16,0 6 0-16,5-4 0 0,3-5 0 15,5-3 0-15,-3-8-1105 0,1-2-684 0</inkml:trace>
  <inkml:trace contextRef="#ctx0" brushRef="#br4" timeOffset="140784.7">28477 14184 2453 0,'0'0'1224'0,"35"-17"461"0,-27 11-669 0,-6 2-271 16,-4-1 324-16,-10-1-1069 0,-13 1 0 15,-8 5 0-15,-9 6 0 0,-1 13 0 16,2 9 0-16,-1 7 0 0,1 4 0 16,8 0 0-16,6 1 0 15,13-3 0-15,7-1 0 0,7-6 0 16,17-1 0-16,6-8 0 0,14-5 0 15,8-8 0-15,9-8 0 16,4-8 0-16,2-10 0 0,-6-6 0 16,-3-2-101-16,-5-2-855 0,-11-2-1217 15,-10 8 456-15,-9-1-160 0</inkml:trace>
  <inkml:trace contextRef="#ctx0" brushRef="#br4" timeOffset="140898.95">28694 14270 2829 0,'0'0'2801'16,"0"0"-1628"-16,0 0-313 0,0 0-331 15,-42 3-529-15,34 26 0 0,-2 9 0 16,-1 1 0-16,3 4 0 0,2-6 0 15,2-5 0-15,6-5 0 0,6-10 0 16,7-8 0-16,1-9-577 16,-3 0-1704-16,-3-12-792 0</inkml:trace>
  <inkml:trace contextRef="#ctx0" brushRef="#br4" timeOffset="141049.54">28799 13997 7651 0,'0'0'541'15,"0"0"-541"-15,0 0 0 0,-4-38 0 16,2 34 0-16,2 2 0 16,0 2 0-16,4 6 0 0,6 10-1473 15,5 6 252-15,-3-3-16 0,3 4-2424 0</inkml:trace>
  <inkml:trace contextRef="#ctx0" brushRef="#br4" timeOffset="141299.31">28861 14375 5502 0,'0'0'960'0,"-18"40"-447"0,11-26 575 15,7-8-959-15,4-1-129 0,7-5 0 16,7-6 0-16,5-6 0 16,4-5 0-16,0-1 0 0,-4-3 0 15,-5-1 0-15,-3-2 0 0,-7-2 0 16,-2 7 0-16,-6 3 0 0,0 9 0 16,-2 6 0-16,-4 1 0 15,-9 7 0-15,-7 17 0 0,-7 10 0 16,-2 11 0-16,6 3 0 0,10-3 0 15,7-5 0-15,8 0 0 16,6-5 0-16,9-3 0 0,6-6-9 16,1-7-287-16,5-7 56 0,0-8-352 15,2-5-113-15,-10-3-135 0,1-8-1649 0</inkml:trace>
  <inkml:trace contextRef="#ctx0" brushRef="#br4" timeOffset="141599.06">29355 14243 5810 0,'0'0'1633'16,"0"0"-981"-16,0 0-555 16,-54-35-97-16,25 31 0 0,-2 0 0 15,-6 4 0-15,6 0 0 0,0 0 0 16,6 5 0-16,9 2 0 0,4 4 0 16,7 3 0-16,5 5 0 15,9 3 0-15,7 2 0 0,7 1 0 16,8 0 0-16,4 0 0 0,0 0 0 15,0-2 0-15,-4 0 0 16,-2-1 0-16,-6-1 0 0,-4 0 0 16,-7-3 0-16,-4 0 0 0,-6 0 0 15,-4-2 0-15,-8-2 0 0,-11-1 0 16,-8-3 0-16,-8-4 0 0,0-6 0 16,2-3 0-16,4-5 0 0,8-5 0 15,11 1 0-15,8-1-573 0,10 3-1440 16,0 2-72-16</inkml:trace>
  <inkml:trace contextRef="#ctx0" brushRef="#br4" timeOffset="141766.12">29680 14703 4510 0,'0'0'3682'0,"0"0"-3682"16,-33 7 0-16,20-15 0 0,3-2-573 16,0-6-3345-16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1-29T18:50:10.759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18604 4192 3061 0,'0'0'1272'0,"-41"3"-967"0,30-2-5 15,11 0 116-15,0-1-156 0,0 0-48 16,5 1 44-16,11-1-128 15,21 4 116-15,15 0 213 0,18 1-201 16,11 2-84-16,8 0-24 0,8 1-136 16,17 0 4-16,8-1-8 0,14 0-4 15,11-1-4-15,16 0 0 16,15-1-8-16,10-1 8 0,15 1 0 16,7-4-64-16,3 3 48 0,4-1-52 15,-2 1-20-15,4 2 76 0,-6-3 0 16,-4 2-4-16,-8 1 16 0,-13-1-44 15,-17-2-428-15,-45 0-409 0,-14-3-1740 0</inkml:trace>
  <inkml:trace contextRef="#ctx0" brushRef="#br0" timeOffset="418.27">24460 4280 6699 0,'0'0'56'0,"48"13"72"0,8-5-48 0,20 0 104 16,21-1 164-16,15-2-228 0,14 1 44 16,10 1-56-16,13 1-88 0,10 1-20 15,11 0 0-15,8 1-60 16,16-2 12-16,4 0 24 0,13 1-8 15,10-5 32-15,5-2 0 0,3-2 4 16,5-2-4-16,-9-1 4 0,-8 2 20 16,-8-3-24-16,-19 2 0 15,-8-2-392-15,-19 0-320 0,-45 0-1305 16,-15-2-388-16</inkml:trace>
  <inkml:trace contextRef="#ctx0" brushRef="#br1" timeOffset="12267.21">2392 12112 1476 0,'0'0'829'0,"0"0"-257"0,0 0 961 15,0 0-717-15,0 0 152 0,0 0 341 16,0 0-665-16,0 0-599 0,0 0-45 15,0 0 0-15,-7-4 0 0,7 24 0 16,0 18 0-16,0 17 0 0,0 10 0 16,3 7 0-16,1 2 0 0,6 6 0 15,-4 7 0-15,5 7 0 16,-1 2 0-16,0 2 0 0,1-2 0 16,-1-1 0-16,-6-5 0 0,2-3 0 15,0-6 0-15,-1-6 0 0,-5-10 0 16,0-8 0-16,0-8 0 0,0-11 0 15,0-12 0-15,0-11 0 16,0-8 0-16,0-9-161 0,0-3-1211 16,0-16-409-16</inkml:trace>
  <inkml:trace contextRef="#ctx0" brushRef="#br1" timeOffset="12867.18">3801 12012 5010 0,'0'0'816'0,"0"0"-184"0,-2 51 341 0,-6-7-257 0,2 13-671 16,0 8-45-16,-3 10 0 16,7 8 0-16,-4 9 0 0,4 11 0 15,2 9 0-15,2 5 0 0,6 2 0 16,5-2 0-16,3-7 0 16,-5-5 0-16,1-11 0 0,3-14 0 15,-5-17 0-15,0-16 0 0,3-18 0 16,1-14 0-16,-1-15 0 0,-3-6-1305 15,0-13-1028-15</inkml:trace>
  <inkml:trace contextRef="#ctx0" brushRef="#br1" timeOffset="13450.01">5288 11980 5742 0,'0'0'780'0,"0"0"-31"0,0 0 172 15,0 0-921-15,-13 67 0 0,9 0 0 16,-2 17 0-16,2 14 0 0,4 0 0 15,10 5 0-15,5 11 0 0,7 7 0 16,3 6 0-16,-6 5 0 0,-5 1 0 16,-5-3 0-16,-3-9 0 15,-6-13 0-15,0-15 0 0,-4-15 0 0,-3-17 0 16,-1-12 0-16,2-15 0 16,0-14-1786-16,-5-16-1831 0</inkml:trace>
  <inkml:trace contextRef="#ctx0" brushRef="#br1" timeOffset="15917.75">2441 12326 2088 0,'0'0'1377'0,"0"0"-905"0,0 0-188 15,0 0 145-15,0 0-225 0,0 0 4 16,0 0 276-16,0 0-156 0,0 0-24 15,-29 3 121-15,29-2-257 0,0 0-52 16,0 4-32-16,17 2-76 16,20 5 36-16,25 2 132 0,21-3-68 15,28-2 52-15,22-5 20 0,24-3-164 16,27-1 0-16,12-4 0 0,17 0-12 16,2-5-4-16,2 1 0 15,4-3 8-15,-2 3-8 0,-4-1 20 16,-4-2-8-16,-6 0-12 0,-11 1 252 15,-20 0-184-15,-17 4-36 0,-25-1-32 16,-26 1-12-16,-24-1-128 0,-24 2-432 16,-25-2-56-16,-16 0 11 0,-17-4-635 15,-2 3 179-15,-9-2-271 0</inkml:trace>
  <inkml:trace contextRef="#ctx0" brushRef="#br1" timeOffset="16183.92">5375 12025 6458 0,'57'0'221'16,"1"1"7"-16,10 7 244 0,-3 2-408 15,-5 4-36-15,6 4-24 16,-2 2 0-16,-2 0-4 0,2 3 0 15,-2-4-212-15,-4 6-16 0,-11-2 16 16,-10 1 100-16,-12 2 68 0,-12 1 32 16,-15-1 12-16,-13 1 84 0,-18 1 372 15,-12 1-252-15,-13-1-132 0,-15-1-72 16,20-5-680-16,-9-3-881 0</inkml:trace>
  <inkml:trace contextRef="#ctx0" brushRef="#br1" timeOffset="17783.86">5571 10796 6190 0,'0'0'497'0,"0"0"-85"0,0 0 192 16,-27-35-408-16,27 34 20 0,0 1-139 15,4 4-77-15,13 16 0 0,14 18 0 16,16 13 0-16,7 11 0 0,10 6 0 16,4 2 0-16,9 7 0 15,1 5 0-15,9-4 0 0,6-3 0 16,-2-9 0-16,6-6 0 0,-8-12 0 15,-4-7 0-15,-11-10 0 0,-12-8 0 16,-22-10 0-16,-5-8 0 16,-21-9-141-16,-6-4-2276 0,-5-14-1165 0</inkml:trace>
  <inkml:trace contextRef="#ctx0" brushRef="#br1" timeOffset="18317.33">7036 9153 7951 0,'0'0'241'0,"0"0"-241"0,0 0 0 0,0 0 0 0,25 44 0 0,-6 8 0 0,10 17 0 16,4 9 0-16,12 2 0 0,15 8 0 15,9 5 0-15,7 1 0 16,-2-1 0-16,-5-4 0 0,-5-8 0 16,-13-11 0-16,-3-10 0 15,-7-14 0-15,-3-11 0 0,-5-13 0 16,-2-13 0-16,-5-15-1309 0,-7-6-656 16,-2-16-2033-16</inkml:trace>
  <inkml:trace contextRef="#ctx0" brushRef="#br1" timeOffset="18800.18">8922 8340 7215 0,'0'0'108'0,"20"37"-48"0,11 9 124 16,7 19-16-16,9 14 64 0,1 7-7 15,5 11-225-15,9 10 0 0,0 5 0 16,3 8 0-16,-8-3 0 0,-5 1 0 15,-4-8 0-15,-5-8 0 16,-8-13 0-16,-8-10 0 0,-6-8 0 16,-11-11 0-16,0-11 0 0,-10-11 0 15,-8-14-29-15,2-10-1307 16,-4-11-633-16</inkml:trace>
  <inkml:trace contextRef="#ctx0" brushRef="#br1" timeOffset="19383.61">5441 10672 6282 0,'39'-25'92'0,"19"-18"141"0,27-16 123 0,6-12-216 0,14-12-84 16,13-10-16-16,10-4-28 0,12-7-12 16,13-8 20-16,15-6-4 0,12-7 12 15,14 2 40-15,7-1-52 16,7 7-16-16,-3 7 0 0,0 3-4 16,-11 13 0-16,-20 9 4 0,-17 10-152 15,-21 11 24-15,-20 11-60 0,-15 8-76 16,-16 8-37-16,-13 8-327 0,-14 5 124 15,-6 2 156-15,-19 7-581 16,-6 1-283-16</inkml:trace>
  <inkml:trace contextRef="#ctx0" brushRef="#br1" timeOffset="19633.57">8138 8319 6426 0,'0'0'129'0,"0"0"-17"16,44-31 132-16,7 10-244 0,13-6 0 16,19 0 12-16,12-1-8 0,15 3-4 15,8 7 0-15,6 7-4 16,2 8 4-16,-11 4 0 0,-9 10-40 0,-17 7-44 16,-19 10 40-16,-14 10 12 15,-23 8 32-15,-17 7 24 0,-11 6-4 16,-12 4 120-16,-9 3 152 0,-9 1-204 15,-10 4-72-15,-4 0-16 16,4-16-660-16,-9 1-857 0</inkml:trace>
  <inkml:trace contextRef="#ctx0" brushRef="#br1" timeOffset="21667.5">11592 12618 5642 0,'0'0'0'0,"0"0"-336"0,0 0-1241 0</inkml:trace>
  <inkml:trace contextRef="#ctx0" brushRef="#br1" timeOffset="22849.98">12537 12124 4842 0,'0'0'376'0,"0"0"152"0,0 0 20 15,0 0-31-15,0 0-273 0,0 0-84 16,-6 47 156-16,0 4-128 0,2 12 0 15,4 7 97-15,0 6-285 0,6 8 0 16,-2 8 0-16,0 9 0 16,2 5 0-16,0 3 0 0,1 1 0 15,7-1 0-15,3-4 0 0,-3-5 0 16,7-11 0-16,-5-9 0 16,-1-9 0-16,-3-11 0 0,-1-10 0 15,-1-13 0-15,-4-13 0 0,-6-11-1706 16,0-13-1151-16</inkml:trace>
  <inkml:trace contextRef="#ctx0" brushRef="#br1" timeOffset="23283.67">13992 12061 7143 0,'0'0'104'0,"17"72"-16"0,-3-7 348 0,-3 12-300 0,-5 10 4 15,4 4 5-15,5 10-145 0,7 9 0 16,3 9 0-16,2 5 0 0,0 3 0 15,4-3 0-15,-6-4 0 0,-5-10 0 16,-3-12 0-16,0-12 0 16,-3-15-205-16,-2-17-1207 0,3-19-41 15,-5-17-552-15</inkml:trace>
  <inkml:trace contextRef="#ctx0" brushRef="#br1" timeOffset="23583.27">15572 12032 8151 0,'-40'88'4'15,"13"6"33"-15,-4 17-37 0,-2-4 0 16,7 2 0-16,5 6 0 16,4 1 0-16,9 1 0 0,2-3 0 15,2-2 0-15,4-3 0 0,-2-3 0 16,2-9 0-16,0-12 0 16,0-13-269-16,2-23-579 0,6-8-1785 0</inkml:trace>
  <inkml:trace contextRef="#ctx0" brushRef="#br1" timeOffset="23933.58">12285 12737 5550 0,'52'14'1397'0,"10"-3"-705"16,18 0-232-16,15-2-367 15,19-2-93-15,18-3 0 0,21-1 0 16,21-3 0-16,28 0 0 0,16-2 0 15,21 1 0-15,16 1 0 0,5 0 0 16,0 0 0-16,-7 3 0 0,-14-1 0 16,-7 2 0-16,-21-2 0 0,-11 3 0 15,-22-2 0-15,-25 1 0 16,-27-3-1069-16,-39 0-100 0,-23-2-560 0</inkml:trace>
  <inkml:trace contextRef="#ctx0" brushRef="#br1" timeOffset="24283.5">16233 12389 6150 0,'0'0'517'0,"0"0"-141"15,0 0-44-15,-10 32-108 0,26-7 148 16,11 6-220-16,17 6-83 16,7-1-69-16,5 3 0 0,4 2 0 15,-2-1 0-15,-2 3 0 0,-9-3 0 16,-10 2 0-16,-14-3 0 0,-12 2 0 15,-18 1 0-15,-15 0 0 0,-18 2 0 16,-7-1 0-16,-7-3 0 16,-8-2 0-16,2-1 0 0,-6-1-61 15,18-9-1327-15</inkml:trace>
  <inkml:trace contextRef="#ctx0" brushRef="#br2" timeOffset="27217.44">3142 12045 4870 0,'0'0'588'0,"0"0"24"0,0 0 189 16,0 0-301-16,0 0-112 0,0 0 45 15,0 0-433-15,-2 56 0 0,0 8 0 16,2 17 0-16,0 8 0 0,4 3 0 16,6 8 0-16,7 8 0 0,-1 8 0 15,-3 2 0-15,-1 5 0 16,-1-6 0-16,-3-6 0 0,0-8 0 16,-4-14 0-16,2-11 0 0,1-13 0 15,-3-16-297-15,2-14-1048 0,-6-13-595 16</inkml:trace>
  <inkml:trace contextRef="#ctx0" brushRef="#br2" timeOffset="27617.6">4388 11904 6490 0,'0'0'325'0,"0"0"163"0,21 72-12 16,-6-12-63-16,3 18-413 0,-1 12 0 15,-5 10 0-15,1 10 0 0,3 12 0 16,5 13 0-16,4 5 0 0,-5 5 0 16,-1-5 0-16,-1-12 0 15,-3-8 0-15,1-15 0 0,1-20 0 16,0-17-225-16,-3-27-1075 0,-2-18-4243 0</inkml:trace>
  <inkml:trace contextRef="#ctx0" brushRef="#br2" timeOffset="28133.71">6286 9602 5702 0,'0'0'236'0,"0"0"405"0,-2-39-41 0,2 38-76 16,0 1-35-16,0 7-489 0,10 18 0 16,11 28 0-16,16 22 0 0,13 19 0 15,16 11 0-15,19 5 0 16,4 9 0-16,12 6 0 0,-2 4 0 16,-6-5 0-16,-2-9 0 15,-2-9 0-15,-4-17 0 0,4-16 0 16,-7-10 0-16,-7-15 0 0,-13-15 0 15,-13-12 0-15,-7-19-37 0,-22-5-2552 16,-5-18-2957-16</inkml:trace>
  <inkml:trace contextRef="#ctx0" brushRef="#br2" timeOffset="28501.56">7799 8681 8192 0,'15'57'0'0,"10"11"0"0,8 15 0 0,4 3 0 0,4 3 0 16,7 7 0-16,10 7 0 0,4 4 0 15,2 1 0-15,-2 0 0 0,-2-2 0 16,-5 5 0-16,-7 0 0 15,-15-28-1818-15,-6-6-527 0</inkml:trace>
  <inkml:trace contextRef="#ctx0" brushRef="#br2" timeOffset="31201.43">14695 12162 1352 0,'0'0'56'0,"0"0"2305"0,0 0-1644 15,0 0-237-15,0 0 492 0,0 0-347 16,0 0-93-16,0 0 308 0,0 0-583 16,-10-9-257-16,-1 25 0 15,-9 13 0-15,-7 16 0 0,-19 12 0 16,-7 10 0-16,-9 6 0 0,-13 10 0 15,-9 13 0-15,-12 6 0 0,-9 5 0 16,-5-1 0-16,1-3 0 0,8-6 0 16,1-5 0-16,7-7 0 0,9-9 0 15,-1-9 0-15,13-12 0 16,12-17 0-16,14-13 0 0,23-14 0 16,13-9-1521-16,10-11-688 0</inkml:trace>
  <inkml:trace contextRef="#ctx0" brushRef="#br2" timeOffset="31883.63">15778 12306 5502 0,'0'0'144'0,"0"0"825"0,0 0-313 16,0 0-272-16,-53 45 112 0,5-3-455 15,-10 6-41-15,-8 8 0 0,2 2 0 16,-8 6 0-16,-3 8 0 0,-3 6 0 16,-1 2 0-16,1 3 0 15,-1 0 0-15,5 1 0 0,-1 3 0 16,3-2 0-16,8-1 0 0,12-9 0 15,9-8 0-15,7-10 0 0,14-20-1790 16,5-8-2139-16</inkml:trace>
  <inkml:trace contextRef="#ctx0" brushRef="#br2" timeOffset="32867.53">13583 11297 1512 0,'0'0'2621'0,"0"0"-1848"0,0 0-133 16,-43 39 184-16,1 10-491 16,-16 15-17-16,-10 16 336 0,-2 6-300 15,-13 6-183-15,-6 9-169 0,-6 7 0 16,2 6 0-16,-4 3 0 0,-2 3 0 16,-4-4 0-16,1-3 0 0,7-5 0 15,6-9 0-15,17-11-313 16,14-13-231-16,25-28-124 0,8-15-2226 0</inkml:trace>
  <inkml:trace contextRef="#ctx0" brushRef="#br2" timeOffset="33333.64">13209 11544 5282 0,'0'0'44'0,"0"0"396"0,0 0-340 0,33 18 24 15,12 9 396-15,20 9-175 0,17 11-77 16,17 6 112-16,13 4-244 0,18 10-4 15,13 6 8-15,14 11-124 16,2 10 52-16,9 8 129 0,-1 5-197 16,1-1 0-16,-16-5 0 0,-3-5 0 15,-18-12 0-15,-26-15-69 0,-16-11-119 16,-21-12 12-16,-20-14-40 0,-13-12 128 16,-17-11 20-16,-3-9-456 15,-11-1-421-15,-4-16-603 0</inkml:trace>
  <inkml:trace contextRef="#ctx0" brushRef="#br2" timeOffset="33600.75">15158 12011 7931 0,'0'0'88'0,"0"0"-16"16,64 39-64-16,-14-4 4 0,14 12-12 15,10 8 8-15,15 9 12 0,13 10-20 16,1 3 12-16,-2 6-12 16,-12 1-20-16,-21 1-96 0,-26-4-264 15,-22-3 148-15,-26-11 232 0,-19-8 296 16,-16-8 164-16,-13-7-427 0,-14-2-33 16,-11-6 0-16,-3-3 0 15,-9-3 0-15,2-7 0 0,21-7-1253 16,4-10-2169-16</inkml:trace>
  <inkml:trace contextRef="#ctx0" brushRef="#br2" timeOffset="40783.75">14596 10014 5770 0,'0'0'1145'0,"0"0"-433"0,0 0-147 0,25-36-565 15,-9 2 0-15,1-9 0 16,3-4 0-16,-5-1 0 0,-3-4 0 15,-1-5 0-15,3-3 0 0,-3-2 0 16,-1-3 0-16,-4-3 0 0,4 5 0 16,3 7 0-16,-3 13 0 0,5 16 0 15,-5 14 0-15,-4 9 0 0,-2 5 0 16,0 8 0-16,-2 11 0 0,-2 17 0 16,0 13 0-16,0 11 0 0,-2 4 0 15,2-2 0-15,0 3 0 0,9 3 0 16,1 0 0-16,4-3 0 15,3-2 0-15,-3-3 0 0,-1-7 0 16,1-9 0-16,-3-6 0 0,-5-8-401 16,-2-10-1928-16,0-6-304 0</inkml:trace>
  <inkml:trace contextRef="#ctx0" brushRef="#br2" timeOffset="40933.78">14689 9867 7039 0,'0'0'260'0,"0"0"540"0,0 0-707 16,0 0-93-16,58-22 0 0,-29 10 0 16,2 1 0-16,-4-1 0 0,2-4 0 15,-3 1 0-15,5-3 0 0,7-3 0 16,-11 3-1718-16,4-3-358 0</inkml:trace>
  <inkml:trace contextRef="#ctx0" brushRef="#br2" timeOffset="41283.87">15206 9109 6062 0,'0'0'200'0,"0"0"1113"16,0 0-765-16,-13 38-479 0,3 9-69 16,-9 15 0-16,7 8 0 0,2 0 0 15,6-6 0-15,1 1 0 0,3 0 0 16,3-1 0-16,5-2 0 15,-2-4 0-15,0-2 0 0,-2-5 0 16,-2-7 0-16,-2-9-733 0,0-10-740 16,5-13-1700-16</inkml:trace>
  <inkml:trace contextRef="#ctx0" brushRef="#br2" timeOffset="41401.16">15016 9739 7247 0,'0'0'668'0,"0"0"-391"15,53-38-277-15,-15 24 0 0,13-2 0 16,5 2 0-16,4-4 0 0,8 4 0 16,-12 2 0-16,-2-1-1405 0</inkml:trace>
  <inkml:trace contextRef="#ctx0" brushRef="#br2" timeOffset="41850.18">16099 9627 5894 0,'0'0'753'16,"0"0"-409"-16,-33-27 60 0,8 21-108 16,-2 4-200-16,0 0 72 0,-4 2 40 15,4 3-179-15,2 1-29 0,9 6 0 16,-1 1 0-16,3 4 0 0,8 3 0 16,2 2 0-16,4 3 0 0,10 2 0 15,11 2 0-15,1-1 0 0,9 0 0 16,4-2 0-16,3-4 0 15,3-5 0-15,-4-1 0 0,-10-1 0 16,-6-1 0-16,-11 0 0 0,-10-1 0 16,-4 3 0-16,-8-2 0 0,-13 1 0 15,-2-4 0-15,-8 0 0 16,-9-2 0-16,1-7 0 0,4 0 0 16,6-5 0-16,8-4-161 0,8-1-387 15,15-1-160-15,8 2-749 16,5 1-92-16,5-1-568 0</inkml:trace>
  <inkml:trace contextRef="#ctx0" brushRef="#br2" timeOffset="42117.51">16434 9727 6567 0,'0'0'788'0,"-38"-29"49"15,14 16-837-15,-1 9 0 0,-2 4 0 16,4 6 0-16,5 10 0 15,-1 7 0-15,0 7 0 0,11 6 0 16,0 1 0-16,8 3 0 0,8-1 0 16,9-1 0-16,5-8 0 0,9-7 0 15,0-8 0-15,7-12 0 16,3-3 0-16,-4-13 0 0,4-5 0 16,-7-5 0-16,-14-3 0 0,-3-2 0 15,-13 1 0-15,-8-3 0 16,-2 0 0-16,-9 0 0 0,-1-1 0 15,-1 1-817-15,0 9-272 0,3 2-1712 0</inkml:trace>
  <inkml:trace contextRef="#ctx0" brushRef="#br2" timeOffset="42550.81">16634 9819 6002 0,'0'0'1041'0,"0"55"-433"0,-10-26-67 16,-3-1-541-16,-5-3 0 15,-3-3 0-15,5-3 0 0,1-6 0 16,5-6 0-16,4-4 0 0,6-5 0 16,8-8 0-16,10-13 0 0,7-10 0 15,12-5 0-15,1-3 0 16,-3 4 0-16,-4 4 0 0,-4 3 0 16,-7 8 0-16,-7 7 0 0,-5 8 0 15,-6 6 0-15,-2 1 0 16,-2 7 0-16,-6 7 0 0,-3 11 0 15,-1 6 0-15,-2 2 0 0,1-1 0 16,5-3 0-16,2-6 0 0,6-2 0 16,4-6 0-16,6-7 0 0,3-7 0 15,7-3 0-15,3-11 0 0,2-7 0 16,0-4 0-16,1-2 0 0,-3 1 0 16,2 3 0-16,-8 2 0 0,-7 6 0 15,-4 6 0-15,-6 6 0 0,0 2 0 16,0 0 0-16,0 2 0 15,-2 11 0-15,-2 10 0 0,0 5 0 16,-2 4 0-16,1-2 0 0,5-5 0 16,0-4 0-16,5 0 0 0,3-3 0 15,4-4-277-15,-6-3-1184 16,3-4-567-16</inkml:trace>
  <inkml:trace contextRef="#ctx0" brushRef="#br2" timeOffset="42784.11">17017 10002 7127 0,'0'0'1065'0,"0"0"-1065"0,49-45 0 0,-24 19 0 0,6-2 0 0,-8 0 0 15,-3-3 0-15,-3-1 0 0,-7-2 0 16,-6-1 0-16,-4 2 0 0,0 9 0 16,-6 9 0-16,0 11 0 0,-6 8 0 15,-5 13 0-15,-6 10 0 0,3 13 0 16,-1 9 0-16,4 4 0 15,3 1 0-15,8-3 0 0,6-6 0 16,12-10 0-16,17-10 0 0,14-11 0 16,15-10 0-16,-10-4-773 15,4-6-1120-15</inkml:trace>
  <inkml:trace contextRef="#ctx0" brushRef="#br2" timeOffset="43351.15">18246 9358 3377 0,'0'0'1705'0,"3"-44"-693"0,-3 18-191 0,0-3 211 16,-9 0-787-16,-5-4-245 0,-3 1 0 15,-8 3 0-15,-8 6 0 0,-4 9 0 16,-2 9 0-16,-9 7 0 0,1 12 0 16,-5 9 0-16,-6 7 0 0,0 7 0 15,5 3 0-15,1 2 0 0,13 1 0 16,8-1 0-16,12 4 0 0,13 1 0 15,6 3 0-15,14 2 0 16,13 1 0-16,10 3 0 0,5 1 0 16,5-4 0-16,1 1 0 0,-3-2 0 15,-1-6 0-15,-11-3 0 16,-8-4 0-16,-9-7 0 0,-8-5 0 16,-6-7-185-16,-2-6-543 0,-4-6-77 15,-2-6-187-15,4-2-1133 16,-6-6-968-16</inkml:trace>
  <inkml:trace contextRef="#ctx0" brushRef="#br2" timeOffset="43517.1">17705 9901 6538 0,'0'0'649'15,"0"0"-45"-15,0 0-203 0,0 0-401 16,0 0 0-16,23-36 0 0,12 21 0 16,8-3 0-16,3 2 0 0,-3 0 0 15,3 2 0-15,-1 1 0 0,0 0 0 16,3 2 0-16,0 4 0 15,-7 6 0-15,-8 2-849 0,-12 4-660 16,-5 2-3317-16</inkml:trace>
  <inkml:trace contextRef="#ctx0" brushRef="#br2" timeOffset="43717.1">18170 10043 5402 0,'0'0'816'0,"0"0"-604"15,0 0 85-15,0 0 51 16,0 0-88-16,0 0-44 0,0 0 248 15,0 0-287-15,0 0-177 0,12-39 0 16,-1 6 0-16,1-3 0 0,3 4 0 16,1 4 0-16,1 2 0 0,-1 3 0 15,-1 7 0-15,1 0 0 0,-1 3 0 16,-5 4 0-16,-4 2 0 0,0 3-25 16,-6 1-1047-16,5 0-297 0,-5 2-2949 15</inkml:trace>
  <inkml:trace contextRef="#ctx0" brushRef="#br2" timeOffset="44000.88">18304 10018 6278 0,'0'0'945'16,"0"0"-557"-16,0 0 193 0,38-8-581 15,-5-6 0-15,2-9 0 16,2-2 0-16,0-2 0 0,-2-1 0 15,-6-1 0-15,-4 1 0 0,-8 2 0 16,-3 1 0-16,-10 1 0 0,-4 2 0 16,-10 4 0-16,-9 4 0 0,-3 8 0 15,-3 8 0-15,-4 11 0 0,-6 13 0 16,0 10 0-16,-9 8 0 0,3 3 0 16,8 5 0-16,6-2 0 0,12-4 0 15,15-3 0-15,11-8 0 0,9-4 0 16,7-6 0-16,10-4-481 15,5-8-1196-15,-9-5-240 0,-2-7-1640 0</inkml:trace>
  <inkml:trace contextRef="#ctx0" brushRef="#br2" timeOffset="44367.26">18809 9837 6490 0,'6'-34'769'0,"0"12"-45"16,-2 5-515-16,-4 8-209 0,0 6 0 16,0 2 0-16,-4 1 0 0,-6 9 0 15,-9 13 0-15,-6 9 0 0,-1 8 0 16,1 2 0-16,8-6 0 0,7 1 0 16,10-7 0-16,0-4 0 0,10-6-237 15,7-7-75-15,3-7 128 0,1-5 64 16,0-8 52-16,1-9 64 15,-3-2-8-15,-2 0-52 0,-1 0 64 16,-1 5-16-16,-5 3 16 0,-6 7 0 16,-4 4 88-16,0 3 188 0,-8 14-20 15,-7 14-88-15,-7 11 8 16,1 9-123-16,0 4-53 0,-1-4 0 16,-3 0 0-16,8 1 0 0,3-2 0 15,3-3 0-15,5-3 0 16,6-6 0-16,4-7 0 0,3-11-1289 15,3-7-412-15,4-11-788 0</inkml:trace>
  <inkml:trace contextRef="#ctx0" brushRef="#br2" timeOffset="44500.36">19061 10076 5466 0,'0'0'2726'0,"-31"-5"-2726"0,14 1 0 15,7 2-1009-15,6-4-1584 0</inkml:trace>
  <inkml:trace contextRef="#ctx0" brushRef="#br2" timeOffset="45767.03">19954 9670 2068 0,'0'0'4034'0,"-4"-37"-3125"0,4 29-217 0,0 8-203 16,0 2-489-16,0 13 0 0,-11 18 0 15,-5 12 0-15,-1 8 0 0,-3 0 0 16,5-4 0-16,5-5 0 15,4-5 0-15,6-5 0 0,0-4 0 16,6-8 0-16,4-6 0 0,7-9 0 16,3-7 0-16,5-8 0 15,2-11 0-15,2-6 0 0,0-5 0 16,-4-2 0-16,-2 0 0 0,-7 3 0 16,-4 4 0-16,-5 8 0 0,-3 9 0 15,-4 5 0-15,0 7 0 16,-8 10 0-16,1 11 0 0,-3 7 0 15,4 4 0-15,2-4 0 0,4-10 0 16,10-2 0-16,7-4 0 0,5-7 0 16,3-5 0-16,6-4 0 0,-6-11 0 15,-2-7 0-15,-3-5 0 0,-5-6 0 16,-3 1 0-16,-4-4 0 0,-1-4 0 16,-7 1 0-16,0-6 0 0,-4 2 0 15,4 1 0-15,-3 9 0 0,3 7 0 16,0 11 0-16,3 7 0 15,1 4 0-15,2 0-821 0,4 1-632 16,5 5-4161-16</inkml:trace>
  <inkml:trace contextRef="#ctx0" brushRef="#br2" timeOffset="46250.48">20547 9722 8139 0,'0'0'53'0,"0"0"-53"0,0 0 0 0,0 0 0 0,-35 51 0 16,25-20 0-16,4 1 0 0,3-5 0 16,3-4 0-16,7-6 0 0,1 1 0 15,2-1 0-15,3-4 0 0,3-5 0 16,1-5 0-16,8-5 0 0,-3-7 0 16,5-4 0-16,0-3 0 0,-4 1 0 15,-5 2 0-15,-7 3 0 0,-3 4 0 16,-6 4 0-16,-2 2 0 15,0-1 0-15,0 0 0 0,4-2 0 16,-4 0 0-16,0-3 0 0,2 1 0 16,0-2 0-16,0 0 0 0,-2-1 0 15,0-1 0-15,0 2 0 16,0 0 0-16,0 1 0 0,-2-1 0 16,-2-2 0-16,-2-4 0 0,-2-4 0 15,1-4 0-15,-3-1 0 16,-2 2 0-16,-3 2 0 0,-1 6 0 15,-7 3 0-15,-2 4 0 0,-4 5 0 16,2 7 0-16,1 7 0 0,-3 11 0 16,2 7 0-16,-2 8 0 0,4 8 0 15,2 9 0-15,5 4 0 0,9-1 0 16,9-1 0-16,7-8 0 0,11-9 0 16,7-8 0-16,12-10 0 0,11-9 0 15,12-5 0-15,4-10 0 16,6-11 0-16,2-8 0 0,-14 0-441 15,-4-8-4377-15</inkml:trace>
  <inkml:trace contextRef="#ctx0" brushRef="#br2" timeOffset="46850.76">21484 9739 7863 0,'-21'35'329'0,"4"3"-329"0,-7 11 0 0,1-2 0 16,2 2 0-16,7-2 0 0,7-3 0 16,7-5 0-16,11-7 0 0,7-5 0 15,7-6 0-15,10-11 0 16,7-6 0-16,7-9 0 0,3-12 0 15,0-5 0-15,-1-7 0 0,-7-1 0 16,-3-5 0-16,-10 2 0 0,-10 0 0 16,-9 6 0-16,-8 9 0 0,-4 7 0 15,-4 11 0-15,-12 10 0 0,-7 12 0 16,-6 11 0-16,0 5 0 0,8 1 0 16,5-2 0-16,12-5 0 0,8-7 0 15,10-6 0-15,9-5 0 16,6-7 0-16,2-6 0 0,6-5 0 15,-6-11 0-15,2-7 0 0,-4-6 0 16,-4-4 0-16,-6-4 0 0,1-2 0 16,-9-1 0-16,-3-5 0 0,-4-2 0 15,-4 2 0-15,0 5 0 16,0 8 0-16,0 11 0 0,-2 8 0 16,2 5 0-16,-2 5 0 0,2-2-333 15,0 3-871-15,8-1-2018 0</inkml:trace>
  <inkml:trace contextRef="#ctx0" brushRef="#br2" timeOffset="47017.14">22248 9769 7571 0,'0'0'621'0,"-8"37"-621"0,-2-7 0 16,-1 9 0-16,-1 2 0 0,0 1 0 15,-1-1 0-15,9-3 0 0,2-6 0 16,2-7 0-16,6-5 0 15,7-7 0-15,-1-7 0 0,0-6 0 16,7-14-641-16,-7 1-816 0,1-9-412 0</inkml:trace>
  <inkml:trace contextRef="#ctx0" brushRef="#br2" timeOffset="47150.65">22308 9435 7415 0,'0'0'656'0,"0"0"-535"16,0 0-121-16,0 0 0 15,0 0 0-15,0 0 0 0,0 0 0 16,0 0-417-16,-33 7-655 0,31 4-1954 0</inkml:trace>
  <inkml:trace contextRef="#ctx0" brushRef="#br2" timeOffset="47350.29">22499 9356 7711 0,'0'0'481'0,"0"0"-481"16,0 0 0-16,0 0 0 0,-11 48 0 16,5 6 0-16,4 11 0 0,-2 6 0 15,0-1 0-15,4 5 0 16,-4 1 0-16,1-3 0 0,3-8 0 16,0-9 0-16,5-16 0 0,3-8 0 15,-4-15-273-15,4-10-2996 16</inkml:trace>
  <inkml:trace contextRef="#ctx0" brushRef="#br2" timeOffset="47502.12">22666 9335 6390 0,'0'0'1001'0,"0"0"-200"16,0 0-801-16,-2 35 0 0,-8 10 0 16,-7 14 0-16,-2 10 0 0,9 0 0 15,6 3 0-15,4 2 0 0,4-6 0 16,11-1 0-16,3-8 0 15,1-8 0-15,1-7 0 0,-5-15 0 16,-1-10-3546-16</inkml:trace>
  <inkml:trace contextRef="#ctx0" brushRef="#br2" timeOffset="48018.26">23683 9396 7319 0,'0'0'136'0,"0"0"601"0,0 0-737 15,0 0 0-15,-41 71 0 16,16-9 0-16,-2 14 0 0,0 3 0 15,6 1 0-15,5 2 0 0,1 0 0 16,11-3 0-16,4-7 0 0,4-12 0 16,9-9 0-16,5-8 0 0,7-15 0 15,2-10 0-15,4-12 0 0,-2-12 0 16,-2-13 0-16,-4-9 0 0,-7-5 0 16,-3-2 0-16,-9 3 0 0,-6 1 0 15,-13 5 0-15,-10 7 0 16,-6 10 0-16,-6 10 0 0,0 10 0 15,0 4 0-15,6 0 0 0,4-4 0 16,14-3 0-16,9-3-877 0,2-2-232 16,6-3-1888-16</inkml:trace>
  <inkml:trace contextRef="#ctx0" brushRef="#br2" timeOffset="48317.28">23842 10132 7555 0,'0'0'637'0,"0"0"-637"0,60-20 0 16,-25 1 0-16,5-5 0 0,-7-3 0 15,-4-5 0-15,-5-2 0 0,-5-2 0 16,-7 1 0-16,-5-2 0 0,-7 1 0 16,-5 7 0-16,-5 4 0 0,-9 11 0 15,-3 10 0-15,-7 5 0 0,0 17 0 16,-2 9 0-16,0 9 0 15,0 5 0-15,8 4 0 0,5 2 0 16,13-2 0-16,10-4 0 0,13-2 0 16,11-6 0-16,12-5 0 15,9-8 0-15,12-12 0 0,8-7 0 16,7-8 0-16,-15-2-1930 0,2-12-1683 0</inkml:trace>
  <inkml:trace contextRef="#ctx0" brushRef="#br2" timeOffset="48684.21">25268 9297 6939 0,'0'0'440'0,"0"0"156"15,0 0-379-15,-41 56-217 0,14-6 0 16,0 13 0-16,5 2 0 15,9-3 0-15,7 3 0 0,6 4 0 16,0 3 0-16,4-2 0 0,2 0 0 16,3-8 0-16,-1-7 0 0,2-8 0 15,1-8 0-15,3-7 0 0,1-12-1577 16,-5-7-128-16,2-10-548 0</inkml:trace>
  <inkml:trace contextRef="#ctx0" brushRef="#br2" timeOffset="49134.18">25812 9679 5022 0,'-10'-34'916'16,"-1"-2"-376"-16,-7-4 125 0,-1 3-317 16,-3 2-60-16,-7 2 125 0,-7 2-413 15,-3 4 0-15,-4 6 0 0,-1 7 0 16,-1 6 0-16,1 8 0 15,3 2 0-15,2 10 0 0,6 4 0 16,6 5 0-16,8 0 0 0,13 5 0 16,8 2 0-16,17 5 0 0,12 5 0 15,14 5 0-15,17 6 0 0,11 3 0 16,3 3 0-16,-4-2 0 0,-7-1 0 16,-16-1 0-16,-14-3 0 0,-16-6 0 15,-11-4 0-15,-12-6 0 0,-13-4 0 16,-5-5 0-16,-11-5 0 15,-7-5 0-15,-3-3 0 0,-5-6 0 16,3-4 0-16,4-3 0 0,1-8 0 16,11-7 0-16,7-5 0 15,9-8 0-15,13-11 0 0,4-4 0 16,15-1 0-16,10 3 0 0,12 5 0 16,5 7 0-16,-1 4 0 0,1 1 0 15,-9 5 0-15,-2 0 0 16,-4 6 0-16,-6 0 0 0,-4 2 0 15,-3 2 0-15,-3 0-673 0,-3 4-1672 16,-2 0-616-16</inkml:trace>
  <inkml:trace contextRef="#ctx0" brushRef="#br2" timeOffset="49434.13">26188 9567 8192 0,'0'0'0'0,"-37"-11"0"0,12 11 0 0,-2 6 0 0,-4 7 0 16,-2 8 0-16,0 8 0 0,0 7 0 16,2 8 0-16,8 7 0 0,7 4 0 15,10 2 0-15,10-4 0 16,14-3 0-16,13-11 0 0,11-10 0 16,5-11 0-16,5-9 0 0,-2-8 0 15,-7-8 0-15,-4-12 0 16,-6-7 0-16,-8-4 0 0,-6-5 0 15,-7-2 0-15,-6-3 0 0,-6-4 0 16,-4-6 0-16,-8-5 0 0,-7-1 0 16,-1 0 0-16,-3 5 0 0,6 14 0 15,5 12 0-15,8 10-325 0,10 4-963 16,4 1 83-16,5-2-768 0</inkml:trace>
  <inkml:trace contextRef="#ctx0" brushRef="#br2" timeOffset="49702.36">26484 9382 5294 0,'0'0'2761'0,"0"0"-2624"0,0 0-137 15,-46 0 0-15,30 11 0 16,-5 5 0-16,5 2 0 0,5 2 0 16,9 0 0-16,6-1 0 0,13 1 0 15,4-3 0-15,6-4 0 16,-1-5 0-16,3-3 0 0,0-5 0 15,-4-7 0-15,-2-9 0 0,-5-3 0 16,-1-3 0-16,-3-4 0 0,-7 0 0 16,-3-3 0-16,-8 1 0 0,-9 2 0 15,-3 2 0-15,-5 4 0 0,-6 3 0 16,0 4 0-16,7 5 0 0,5 0-2086 16,7 1-511-16</inkml:trace>
  <inkml:trace contextRef="#ctx0" brushRef="#br2" timeOffset="50300.57">27520 9953 3313 0,'0'0'3738'0,"-5"-52"-2966"0,-3 21-403 0,0 10-369 0,-2 3 0 15,-1 7 0-15,-1 9 0 16,-3 2 0-16,3 6 0 0,-3 6 0 15,1 6 0-15,2 4 0 0,1 8 0 16,5 3 0-16,6 0 0 0,10-1 0 16,7-2 0-16,6-8 0 0,6-5 0 15,4-6 0-15,2-9 0 0,-4-2 0 16,0-8 0-16,-6-5 0 0,-9-3 0 16,-3-3 0-16,-5-1 0 0,-8-2 0 15,-2 0 0-15,-9 2 0 0,-3 1 0 16,0 2 0-16,-5 2 0 15,0 2 0-15,1 2 0 0,3 5 0 16,5 4 0-16,6 2 0 0,4 0 0 16,2 5-513-16,8 3-523 0,7 3 315 15,1-1-908-15,1 0-536 0</inkml:trace>
  <inkml:trace contextRef="#ctx0" brushRef="#br2" timeOffset="50684.55">27852 9825 6663 0,'0'0'1529'16,"-8"-42"-1529"-16,4 27 0 15,2 8 0-15,0 5 0 0,-2 2 0 16,2 1 0-16,-5 7 0 0,-5 15 0 16,2 15 0-16,-1 9 0 0,3 6 0 15,8 0 0-15,4-11 0 16,9-4 0-16,7-6 0 0,7-7 0 16,8-6 0-16,5-8 0 0,-3-9 0 15,0-7 0-15,-2-9 0 16,-4-7 0-16,-6-5 0 0,-2-5 0 15,-5-2 0-15,-5-3 0 0,-5-2 0 16,-2 0 0-16,-4 0 0 0,-2 4 0 16,-4 3 0-16,-2 4 0 0,0 6 0 15,4 3-453-15,2 2-399 0,0 6-1509 16,8-1-1033-16</inkml:trace>
  <inkml:trace contextRef="#ctx0" brushRef="#br2" timeOffset="50917.71">28439 9298 6631 0,'0'0'504'0,"0"0"-60"16,0 0 96-16,0 0-467 0,0 0-73 15,-4 47 0-15,-2 1 0 0,0 12 0 16,2 6 0-16,2 0 0 15,2 1 0-15,0 1 0 0,-2-3 0 16,-7-2 0-16,1-5 0 0,-6-8 0 16,-3-7 0-16,-2-9 0 0,1-11 0 15,3-7-1105-15,5-9-972 0</inkml:trace>
  <inkml:trace contextRef="#ctx0" brushRef="#br2" timeOffset="51051.34">28150 9848 8192 0,'0'0'0'16,"0"0"0"-16,72-16 0 0,-18 13 0 16,10-1 0-16,7-2 0 0,1 0 0 15,-2-1 0-15,0-5 0 16,-20 3-1617-16</inkml:trace>
  <inkml:trace contextRef="#ctx0" brushRef="#br2" timeOffset="51718.58">29446 9983 5910 0,'0'0'713'0,"21"-46"463"0,-19 19-783 0,-2 3-393 15,-6 1 0-15,-3 6 0 16,-1 3 0-16,-4 7 0 0,1 4 0 16,-5 3 0-16,-1 9 0 0,-2 9 0 15,-6 4 0-15,3 7 0 16,5 2 0-16,2 2 0 0,11-1 0 15,4-5 0-15,6-3 0 0,13-6 0 16,6-5 0-16,8-6 0 0,4-6 0 16,0-3 0-16,0-7 0 0,-4-5 0 15,-4 1 0-15,-4-4 0 0,-7 0 0 16,-5-1 0-16,-3 0 0 0,-8 0 0 16,0 1 0-16,-8-1 0 0,-1-1-449 15,1-5-455-15,0 6-149 0,2-2-1912 16</inkml:trace>
  <inkml:trace contextRef="#ctx0" brushRef="#br2" timeOffset="52068.31">30048 9421 5650 0,'0'0'909'15,"-7"-66"-597"-15,5 27 40 0,-2 4 156 16,0 0-368-16,-2 5 52 0,-2 3-63 16,-3 5-129-16,-1 6 0 0,-5 5 0 15,1 4 0-15,-3 5 0 0,-8 2 0 16,0 7 0-16,-4 3 0 0,-4 7 0 16,2 6 0-16,0 5 0 0,8 6 0 15,7 9 0-15,10 6 0 0,8 6 0 16,6 6 0-16,10 0 0 0,5 2 0 15,0 1 0-15,-1-3 0 16,-5-3 0-16,-5-4 0 0,-4-4 0 16,-6-8 0-16,-2-7 0 0,-4-8 0 15,-4-6-73-15,-3-6-431 16,1-7-104-16,2-4-917 0,-1-7-516 0</inkml:trace>
  <inkml:trace contextRef="#ctx0" brushRef="#br2" timeOffset="52217.36">29609 9761 2725 0,'0'0'4770'16,"38"4"-4218"-16,5 5-407 0,15 2-145 15,12 1 0-15,-2-3 0 0,5 0 0 16,-3 0 0-16,-4-2 0 0,-2-1 0 16,-6 1-21-16,-16-3-1103 0,-9-3-3190 0</inkml:trace>
  <inkml:trace contextRef="#ctx0" brushRef="#br2" timeOffset="52767.1">16535 10858 4674 0,'0'0'0'0,"0"0"-56"16,0 0 56-16,0 0 0 0,0 0 108 16,-41-36-40-16,24 36 32 0,7 0 368 15,3 0-96-15,3 2 48 0,4-1 245 16,0 3-253-16,4 8-44 0,3 15 188 16,3 12-519-16,7 12-37 15,1 8 0-15,-1 0 0 0,-5 1 0 16,-2-1 0-16,-1-3 0 0,-3-5 0 15,-2-10 0-15,-2-6 0 16,2-13 0-16,0-8-81 0,-4-9-1504 16,0-6-760-16</inkml:trace>
  <inkml:trace contextRef="#ctx0" brushRef="#br2" timeOffset="53034.44">16529 10747 7407 0,'0'0'552'0,"6"-33"-319"0,15 15-233 16,10-3 0-16,2 1 0 0,8 2 0 15,7 4 0-15,-3 3 0 0,-2 7 0 16,-1 4 0-16,-11 2 0 0,-8 5 0 16,-9 5-161-16,-12 2 1 0,-8 5 108 15,-11 2 52-15,-3 3 28 16,-11 2 317-16,-2-1-345 0,-9 0 0 15,7-4 0-15,-2-5 0 0,10-7 0 16,6-4 0-16,11-5 0 16,10-6-501-16,10-12-1244 0,1 1-160 15,9-11-672-15</inkml:trace>
  <inkml:trace contextRef="#ctx0" brushRef="#br2" timeOffset="53367.59">17050 10288 5998 0,'0'0'1545'15,"0"0"-896"-15,0 0-649 0,0 0 0 16,4 37 0-16,-2 1 0 0,-2 11 0 16,0 3 0-16,-2 1 0 0,-2 2 0 15,-1 2 0-15,-1-1 0 0,0-2 0 16,-4 1 0-16,-1-2 0 0,1-6 0 16,4-5 0-16,0-11 0 15,4-11 0-15,2-9 0 0,4-9 0 16,10-12 0-16,3-10 0 0,5-8 0 15,3-8 0-15,-8 1 0 0,3 3 0 16,-3 6 0-16,-9 9 0 16,-2 11 0-16,-6 6 0 0,0 2 0 15,-4 9 0-15,-2 8 0 0,2 5 0 16,-2 1 0-16,4-2 0 0,0-5 0 16,2 0 0-16,4-2 0 0,2-2 0 15,8-3 0-15,7-2 0 16,0-2-249-16,-9-4-867 0,3-3-2002 0</inkml:trace>
  <inkml:trace contextRef="#ctx0" brushRef="#br2" timeOffset="53667.61">17343 10765 5242 0,'0'0'1841'0,"0"0"-732"16,-35-18-1109-16,23 26 0 15,-3 5 0-15,-6 5 0 0,3 3 0 16,-1 0 0-16,3 2 0 0,10-1 0 15,1-1 0-15,5-2 0 0,11-3 0 16,3-3 0-16,7-6 0 16,2-5 0-16,3-2 0 0,1-8 0 15,-2-5 0-15,0-1 0 0,-9-2 0 16,-5 2 0-16,-5 0 0 0,0 6 0 16,-6 3 0-16,0 4 0 15,0 1 0-15,-6 3 0 0,-4 9 0 16,-1 9 0-16,5 6 0 0,0 1 0 15,4-3 0-15,4-6 0 0,8-4 0 16,3-6 0-16,11-4 0 0,-1-2-849 16,4-3-308-16,-6-3-251 0,-1-3-1862 0</inkml:trace>
  <inkml:trace contextRef="#ctx0" brushRef="#br2" timeOffset="54001.33">17711 10724 7035 0,'0'0'1157'0,"0"0"-1157"16,-37-6 0-16,16 6 0 0,-2 3 0 15,3 2 0-15,5 1 0 0,1 0 0 16,4 0 0-16,3 0 0 0,7 1 0 16,0 4 0-16,11 2 0 0,-1 2 0 15,11 2 0-15,-1-3 0 16,7 0 0-16,0 0 0 0,4 2 0 15,-4-1 0-15,0 0 0 0,-13 2 0 16,-7 1 0-16,-7 0-25 0,-11 1 25 16,-5 0 25-16,-5-2-25 0,-2-1 0 15,-2-3 0-15,-1-4 0 0,-5-2 0 16,4-4 0-16,-4 0 0 0,0-3 0 16,4 0 0-16,6-3 0 15,11-1 0-15,4 1 0 0,6 0-417 16,6 0-1176-16,12-1 297 0,-1 0 71 15,12-2-1084-15</inkml:trace>
  <inkml:trace contextRef="#ctx0" brushRef="#br2" timeOffset="54217.46">17817 10990 2453 0,'35'-8'1300'15,"-6"0"-43"-15,2-4 664 0,-11 2-1029 16,-1-1-523-16,-7-4-369 0,-1 0 0 16,1-3 0-16,-4-1 0 0,-2-1 0 15,5-2 0-15,-7 0 0 0,-2 1 0 16,-2 3 0-16,0 5 0 15,-6 6 0-15,-5 7 0 0,-5 6 0 16,-9 9 0-16,-4 12 0 0,-6 7 0 16,4 4 0-16,0 2 0 0,15-1 0 15,5 0 0-15,11-4 0 0,19-6 0 16,8-6 0-16,12-7 0 0,13-4 0 16,5-6 0-16,12-4 0 15,5-3-677-15,-18-3-1408 0,-6-6-984 0</inkml:trace>
  <inkml:trace contextRef="#ctx0" brushRef="#br2" timeOffset="54667.85">18445 10879 6723 0,'0'0'56'0,"0"0"656"0,0 0-372 16,0 0-200-16,39 1 81 0,13-6-221 16,16-3 0-16,15 0 0 15,2 2 0-15,3 2 0 0,1 2 0 16,-4 2 0-16,-4 0 0 0,-7 0 0 15,-6 0 0-15,-10 2 0 0,-10 0 0 16,-13 0 0-16,-14-1 0 0,-5 0 0 16,-10-1-621-16,-2 0-564 0,-4-1-2452 0</inkml:trace>
  <inkml:trace contextRef="#ctx0" brushRef="#br2" timeOffset="54884.68">19131 10635 7755 0,'0'0'437'0,"0"0"-437"16,0 0 0-16,0 0 0 16,35 14 0-16,9-9 0 0,12-4 0 15,8-1 0-15,4 0 0 0,0 2 0 16,0 5 0-16,-10 6 0 0,-14 4 0 16,-20 8 0-16,-15 7 0 0,-18 6 0 15,-13 5 0-15,-13 4 0 16,-7 0 0-16,-5-3 0 0,7-3 0 15,1-8 0-15,8-7 0 0,12-9-745 16,7-10-1892-16</inkml:trace>
  <inkml:trace contextRef="#ctx0" brushRef="#br2" timeOffset="55384.9">20473 10899 5402 0,'0'0'1112'0,"0"0"-351"16,-46-7-9-16,34 9-587 0,-3 10-165 15,-3 6 0-15,-1 7 0 0,3 4 0 16,3 4 0-16,7 0 0 0,6 1 0 16,6-3 0-16,9-4 0 15,3-4 0-15,5-6 0 0,4-8 0 16,6-7 0-16,2-2 0 0,0-10 0 15,-2-4 0-15,0-1 0 0,-4-3-1521 16,-8 5-308-16,-2-1-616 0</inkml:trace>
  <inkml:trace contextRef="#ctx0" brushRef="#br2" timeOffset="55717.92">20810 10918 7447 0,'0'0'745'0,"-50"-32"-745"15,25 21 0-15,3 10 0 0,-3 6 0 16,0 13 0-16,0 5 0 16,-2 7 0-16,5 3 0 0,3 2 0 15,7 0 0-15,7-3 0 0,5-2 0 16,13-4 0-16,7-7 0 0,5-5 0 16,6-8 0-16,2-6 0 0,-2-8 0 15,0-7 0-15,-4-6 0 16,-2-2 0-16,-4-1 0 0,-5 1 0 15,-5 4 0-15,-5 5 0 0,-6 5 0 16,0 4 0-16,0 3 0 0,0 2 0 16,0 4 0-16,0 10 0 0,0 8 0 15,0 2 0-15,4-1 0 0,2-5 0 16,2-4 0-16,3-4 0 0,1-3 0 16,-6-4-681-16,5-1-239 15,-7-2-1514-15,2-5-499 0</inkml:trace>
  <inkml:trace contextRef="#ctx0" brushRef="#br2" timeOffset="56001.08">20990 11053 6406 0,'0'0'1205'16,"0"0"-657"-16,-7 39-515 0,7-27-33 16,0-2 0-16,-4-5 0 0,4-1 0 15,-2 0 0-15,0-1 0 16,0-1 0-16,2-2 0 0,0 0 0 15,0-4 0-15,4-9 0 0,9-8 0 16,1-8 0-16,9-4 0 0,-3-3 0 16,7 1 0-16,0 2 0 0,-2 6 0 15,-4 7 0-15,-5 10 0 0,-8 7 0 16,-5 6 0-16,3 11 0 0,-4 8 0 16,-2 7 0-16,0 3 0 15,-4-1 0-15,0-2 0 0,4-4 0 16,0 0 0-16,6-6 0 0,4-2 0 15,0-6-1605-15,5-7-1169 0</inkml:trace>
  <inkml:trace contextRef="#ctx0" brushRef="#br2" timeOffset="56386.91">21583 10847 5850 0,'0'0'524'0,"0"0"69"0,0 0 439 0,0 0-839 16,0 0-193-16,-44-25 0 0,15 28 0 15,-2 12 0-15,-2 6 0 0,2 8 0 16,9 3 0-16,-3 4 0 0,14 0 0 16,1 0 0-16,10-4 0 0,10-3 0 15,7-6 0-15,8-4 0 16,2-7 0-16,10-8 0 0,2-4 0 15,0-6 0-15,3-5 0 0,-5-3 0 16,-10 1-561-16,-9 3-832 0,-5 0-2484 0</inkml:trace>
  <inkml:trace contextRef="#ctx0" brushRef="#br2" timeOffset="56667.46">21608 11067 5294 0,'0'0'664'16,"33"-8"553"-16,-2-4-437 0,6-3-543 15,0-4-237-15,-4 0 0 0,-4-1 0 16,-4-1 0-16,-6-2 0 16,-9 0 0-16,0 0 0 0,-10-1 0 15,0 0 0-15,0 5 0 0,-6 5 0 16,-2 7 0-16,-5 7 0 0,-5 9 0 16,-5 12 0-16,-2 13 0 0,-2 9 0 15,0 6 0-15,9 6 0 16,3 0 0-16,9-3 0 0,6-6 0 15,10-8 0-15,9-10 0 0,8-9 0 16,4-7 0-16,0-12 0 0,2-4 0 16,-2-12 0-16,-4-10 0 0,-2-7-641 15,-7 4-824-15,-1-3-656 0</inkml:trace>
  <inkml:trace contextRef="#ctx0" brushRef="#br2" timeOffset="56852.87">22077 10547 7039 0,'0'0'940'0,"0"0"-727"16,0 0-213-16,0 0 0 0,0 42 0 16,0-6 0-16,-4 11 0 15,-5 7 0-15,-1 4 0 0,-2 7 0 16,-1 1 0-16,1-2 0 0,2-3 0 16,1-5 0-16,9-9 0 15,0-9 0-15,6-9 0 0,5-16-965 16,-3-7-1336-16,2-10-1301 0</inkml:trace>
  <inkml:trace contextRef="#ctx0" brushRef="#br2" timeOffset="57017.92">22199 10693 6502 0,'0'0'1690'16,"0"0"-1690"-16,0 0 0 0,-21 49 0 16,3-4 0-16,-3 13 0 15,4 4 0-15,5-7 0 0,6-3 0 16,10-7 0-16,10-6 0 0,9-4 0 15,2-7 0-15,4-3 0 0,-4-10-589 16,1-6-2917-16</inkml:trace>
  <inkml:trace contextRef="#ctx0" brushRef="#br2" timeOffset="57451.42">22470 11042 5570 0,'6'-34'776'16,"-4"8"569"-16,-2 2-844 0,-2 11-501 15,-9 7 0-15,-3 5 0 0,-5 4 0 16,-7 9 0-16,-3 6 0 16,4 5 0-16,0 4 0 0,4-1 0 15,3 1 0-15,7 0 0 0,5-1 0 16,4-3 0-16,6-1 0 0,9-6 0 16,5-4 0-16,7-6 0 15,2-4 0-15,6-2 0 0,0-7 0 16,-4-2 0-16,-2-3 0 0,-2 1 0 15,-7 3 0-15,-3 5 0 0,-5 3 0 16,-2 6 0-16,-1 8 0 0,-7 6 0 16,4 4 0-16,-4 0 0 0,2-3 0 15,2-5 0-15,6-5 0 0,5-8 0 16,1-3-285-16,7-13-571 0,-4-1-1001 16,-1-8-524-16</inkml:trace>
  <inkml:trace contextRef="#ctx0" brushRef="#br2" timeOffset="57651.44">22753 10553 6691 0,'0'0'1332'0,"0"0"-1163"16,0 0-169-16,2 47 0 0,-6-5 0 16,-5 14 0-16,1 8 0 15,2 2 0-15,4 4 0 0,2-2 0 16,2-2 0-16,4-6 0 0,0-6 0 15,-1-8 0-15,1-8 0 0,-6-7 0 16,0-5 0-16,-6-9-301 0,-1-6-3869 0</inkml:trace>
  <inkml:trace contextRef="#ctx0" brushRef="#br2" timeOffset="57918.07">22515 11107 6755 0,'0'0'868'0,"0"0"-299"16,41-18-569-16,3 10 0 0,5-1 0 15,3-1 0-15,2 1 0 0,2 1 0 16,-1 1 0-16,-3 1 0 16,-4 2 0-16,-7 0 0 0,-6 2-697 15,-12 2-504-15,-7 0-1564 0,-7 2 600 16,-9 1 961-16,0 0 1204 0,-2 2 2193 16,-2 1-1105-16,-3 3 725 15,-1 3-577-15,2 6-451 0,-4 5 132 16,1 2-917-16,1 1 0 0,-2-1 0 15,-3-1 0-15,3-1 0 0,2-5 0 16,-1-3 0-16,7-4 0 0,0-5 0 16,2-4 0-16,4-2 0 0,7-8 0 15,-1-1-1101-15,11-8-384 0</inkml:trace>
  <inkml:trace contextRef="#ctx0" brushRef="#br2" timeOffset="58051.36">23205 10723 7055 0,'0'0'872'0,"0"0"-607"16,0 0-265-16,0 0 0 16,0 0 0-16,0 0 0 0,0 0-545 15,7 41-443-15,-5-19-1342 0,4 3-211 0</inkml:trace>
  <inkml:trace contextRef="#ctx0" brushRef="#br2" timeOffset="58551.56">23323 11061 6062 0,'0'0'1113'0,"0"0"-441"0,-47-39-327 16,30 36-345-16,1 3 0 0,-1 7 0 15,1 7 0-15,1 5 0 0,1 5 0 16,10 0 0-16,4 1 0 0,2-2 0 16,6 1 0-16,4-6 0 15,5-4 0-15,4-5 0 0,1-6 0 16,5-3 0-16,-6-7 0 0,6-5 0 15,-5-5 0-15,-3-5 0 16,-5-1 0-16,-3-2 0 0,-5 0 0 16,-6-2 0-16,0-1 0 0,-4 0 0 15,0 2 0-15,-2 5-349 0,-1 6-43 16,7 7 28-16,-2 6-156 0,2 2 7 16,0 0 113-16,6 5-68 0,3 2 256 15,7 2 64-15,1 2-276 0,-1-1 183 16,-3-1 21-16,-5 2-60 15,-4-1 216-15,-4 5 64 0,-4 5 288 16,-6 3 297-16,-7 0 159 0,3-2 857 16,1 1-725-16,5-7-375 0,6-2-501 15,2-6 0-15,0-3 0 0,6-4 0 16,4-1 0-16,7-10 0 0,8-7 0 16,2-7 0-16,-5-1 0 0,1 1 0 15,-6 6 0-15,-3 7 0 16,-1 7 0-16,-1 6 0 0,-2 11 0 15,-1 9 0-15,-3 5 0 0,-4 1 0 16,4 3 0-16,-4-3 0 16,0-6 0-16,-2-5 0 0,4-5 0 0,-2-8-181 15,-2-5-7798-15</inkml:trace>
  <inkml:trace contextRef="#ctx0" brushRef="#br2" timeOffset="139655.03">27125 6607 4081 0,'0'0'1749'0,"0"0"-1333"0,0 0 25 16,0 0 63-16,-11-46-144 0,7 26 12 15,2-1-232-15,-2 1-52 0,0 2-47 16,2-1-41-16,0-1 0 0,-2 1 0 15,0 0 0-15,-3 2 0 0,-3-2 0 16,-2-1 0-16,-7 2 0 0,-8-1 0 16,-4 2 0-16,-12 2 0 0,-5 5 0 15,-6 1 0-15,-3 5 0 16,-1 4 0-16,-2 3 0 0,2 5 0 16,2 4 0-16,2 3 0 0,3 3 0 15,1 3 0-15,2 1 0 0,7 5 0 16,2 3 0-16,4 4 0 15,2 4 0-15,0 4 0 0,2 3 0 16,2 2 0-16,4 1 0 0,4 2 0 16,7 2 0-16,3 1 0 15,5 2 0-15,6 0 0 0,6-1 0 16,9 2 0-16,1 1 0 0,9-3 0 16,6 2 0-16,8-4 0 0,7-3 0 15,10-2 0-15,8-4 0 0,4-7 0 16,4-6 0-16,5-7 0 0,-1-9 0 15,3-7 0-15,-3-7 0 0,1-13 0 16,-1-8 0-16,-3-12 0 0,-3-8 0 16,-8-7 0-16,0-9 0 15,-8-11 0-15,-11-11 0 0,-6-10 0 16,-14-5 0-16,-11-1 0 0,-9 5 0 16,-14 9 0-16,-9 4 0 0,-14 5 0 15,-5 6 0-15,-8 4 0 0,-3 6 0 16,-2 9 0-16,1 8 0 15,-1 7 0-15,-4 11 0 0,0 8 0 16,-4 7 0-16,13 5-945 0,-3 1-2049 0</inkml:trace>
  <inkml:trace contextRef="#ctx0" brushRef="#br2" timeOffset="156955.56">29767 6832 2100 0,'0'0'24'0,"0"0"1861"0,0 0-1220 0,0 0-377 15,0 0 572-15,0 0-296 0,0 0-163 16,0 0 115-16,0 0-320 0,2-25-32 16,4 18 80-16,2 0-148 0,-2 0 16 15,3 0-35-15,-3-1-77 16,-2-1 0-16,-2-3 0 0,-2 0 0 15,0-1 0-15,-4-1 0 0,-4 1 0 16,-1-5 0-16,-3 1 0 0,-5-5 0 16,1-1 0-16,-5-2 0 0,-2-3 0 15,-3 1 0-15,-3-1 0 16,-2 3 0-16,-7 1 0 0,1 2 0 16,-2 1 0-16,-2 2 0 0,1 3 0 15,1 0 0-15,0 2 0 0,-1 1 0 16,3 0 0-16,-2 0 0 0,0 1 0 15,-1-1 0-15,1 2 0 0,-4 0 0 16,-7-1 0-16,-4 2 0 0,-1 0 0 16,-1 0 0-16,-2 2 0 0,-2 0 0 15,0 2 0-15,-2 3 0 16,2 2 0-16,2 1 0 0,4 1 0 16,5 3 0-16,1 4 0 0,5-1 0 15,6 3 0-15,1 0 0 0,10 3 0 16,3 5 0-16,0 1 0 15,5 1 0-15,3 6 0 0,-1 2 0 16,3 0 0-16,-1 4 0 0,-1 3 0 16,1-1 0-16,-1 2 0 0,1 1 0 15,-3 0 0-15,1-1 0 16,1 0 0-16,-1 2 0 0,1 0 0 16,1 1 0-16,1-1 0 0,7 0 0 15,2 3 0-15,4 0 0 0,10 4 0 16,9 1 0-16,8 2 0 0,10-1 0 15,8-2 0-15,9-2 0 0,10-2 0 16,5 1 0-16,7-3 0 0,5-1 0 16,3-4 0-16,7-2 0 15,2-1 0-15,0-5 0 0,9-3 0 16,-1-7 0-16,2 1 0 0,7-9 0 16,-5-4 0-16,-1-4 0 0,-3-7 0 15,-8-10 0-15,-8-8 0 16,-9-8 0-16,-10-8 0 0,-8-8 0 15,-6-9 0-15,-15-10 0 0,-6-9 0 16,-10-6 0-16,-15-7 0 0,-10-2 0 16,-13 0 0-16,-14 8 0 0,-8 12 0 15,-4 13 0-15,-5 16 0 0,-2 11 0 16,-5 9 0-16,-3 9 0 16,14 4-17-16,-5 4-1583 0</inkml:trace>
  <inkml:trace contextRef="#ctx0" brushRef="#br2" timeOffset="160438.6">28189 5411 2108 0,'0'0'1717'0,"0"0"-1024"0,0 0 211 0,0 0-404 15,0 0-180-15,0 0-60 0,0 0-155 16,0 0 51-16,-4 6 232 16,8-6-148-16,3-1-8 0,-3-1 48 15,4 1-180-15,0-2 4 0,7-3-19 16,1-5-85-16,3-1 0 0,1-3 0 15,3-4 0-15,2-1 0 0,-2-4 0 16,-3-1 0-16,-5 3 0 0,-7 0 0 16,-2 1 0-16,-8 2 0 0,-6 1 0 15,-9 2 0-15,-5 1 0 0,-3 5 0 16,-2 4 0-16,0 5 0 0,2 5 0 16,1 8 0-16,1 7 0 15,0 5 0-15,2 3 0 0,3 5 0 16,5 5 0-16,3 1 0 0,4 2 0 15,6-2 0-15,4-2 0 16,8-3 0-16,5-6 0 0,8-3 0 16,2-7 0-16,10-7 0 0,6-7 0 15,5-4 0-15,-1-8-449 16,-11-1-703-16,-5-1-393 0</inkml:trace>
  <inkml:trace contextRef="#ctx0" brushRef="#br2" timeOffset="160771.92">28563 5162 4794 0,'0'0'824'0,"-10"47"-56"15,6-18-303-15,2-1-221 0,2 2 56 16,-2 2-140-16,0-1-4 0,0-1 84 16,-2 1-164-16,2-4-8 15,-3-3-20-15,5-4-36 0,-2-5-12 16,2-7 24-16,0-5-20 0,4-3 5 15,3-4-9-15,3-13 0 16,9-15 0-16,3-9 0 0,1-8 0 16,0 4 0-16,-3 9 0 0,-1 9 0 15,-9 11 0-15,-3 7 0 0,-5 7 0 16,0 2 0-16,0 2 0 16,0 7 0-16,2 7 0 0,0 4 0 15,0 5 0-15,3 0 0 0,-1 0 0 16,2 0 0-16,2-1 0 0,3 0 0 15,-1-1 0-15,3-3 0 0,-1-2 0 16,-4-6-1529-16,-1-5-881 0</inkml:trace>
  <inkml:trace contextRef="#ctx0" brushRef="#br2" timeOffset="161055.88">28956 5259 6791 0,'0'0'1312'0,"0"0"-1223"16,-37-39-89-16,25 35 0 16,-3 4 0-16,1 6 0 0,-1 6 0 15,3 7 0-15,-1 4 0 0,1 4 0 16,4 2 0-16,6 1 0 0,2-1 0 15,2-3 0-15,6-5 0 0,9-7 0 16,1-2 0-16,5-8 0 0,4-4 0 16,2-6 0-16,-2-10 0 0,-3-5-733 15,-5 2-996-15,-7-6-1256 0</inkml:trace>
  <inkml:trace contextRef="#ctx0" brushRef="#br2" timeOffset="161221.59">29078 4859 7183 0,'0'0'924'16,"0"0"-839"-16,-20 43-85 16,7-13 0-16,3 8 0 0,4 2 0 15,1 5 0-15,3 6 0 0,0 5 0 16,2 2 0-16,0-1 0 16,0 0 0-16,9-6 0 0,-1-7 0 15,-2-14-1838-15,4-10-1039 0</inkml:trace>
  <inkml:trace contextRef="#ctx0" brushRef="#br2" timeOffset="161638.72">29705 5237 1656 0,'0'0'4931'16,"0"0"-4323"-16,-42-31 32 0,30 31-283 16,-1 0-357-16,5 1 0 0,0 8 0 15,-2 6 0-15,-1 6 0 0,-1 9 0 16,-1 4 0-16,3 4 0 0,2 1 0 16,4 3 0-16,2-3 0 15,2-6 0-15,6-6 0 0,6-4 0 16,7-9 0-16,4-7 0 0,3-6 0 15,3-3-221-15,-4-5-763 16,-2-5-565-16</inkml:trace>
  <inkml:trace contextRef="#ctx0" brushRef="#br2" timeOffset="161988.6">29988 5286 5402 0,'0'0'936'0,"0"0"185"16,0 0-517-16,0 0-475 0,-40-15-129 15,26 15 0-15,-3 8 0 0,3 9 0 16,-1 7 0-16,1 4 0 0,2 6 0 16,3 3 0-16,3 2 0 15,6-1 0-15,8-2 0 0,5-4 0 16,7-8 0-16,7-3 0 0,4-10 0 15,5-8 0-15,1-3 0 16,-6-6 0-16,-6-8 0 0,-11-5 0 16,-6-6 0-16,-6-2 0 0,-4-3 0 15,-8-1 0-15,-5-3 0 0,1-3 0 16,-5 2 0-16,3-1 0 16,1 10 0-16,7 8 0 0,4 11-565 15,4 4-19-15,2 3 116 0,4 3-1045 16,0 2 68-16,5 5-176 0</inkml:trace>
  <inkml:trace contextRef="#ctx0" brushRef="#br2" timeOffset="162188.64">30178 5651 4450 0,'0'0'724'0,"0"0"-4"0,0 0-84 15,0 0 85-15,0 0-273 0,-8-40-100 16,1 6-203-16,1-7-145 0,2 1 0 15,0 8 0-15,4 5 0 16,2 3 0-16,6 6 0 0,3 2 0 16,-1 3 0-16,2 0 0 0,1 2 0 15,-1 1 0-15,3 1 0 0,-1 3-333 16,-1 0-1032-16,-5 4-2304 0</inkml:trace>
  <inkml:trace contextRef="#ctx0" brushRef="#br2" timeOffset="162405.87">30298 5596 4454 0,'0'0'560'0,"0"0"-60"0,0 0 781 15,0 0-945-15,0 0 128 0,0 0 133 16,0 0-597-16,0 0 0 16,-11-66 0-16,11 26 0 0,7 2 0 15,3 10 0-15,0 4 0 0,-1 5 0 16,-3 8 0-16,-2 3 0 0,-2 5 0 15,0 0 0-15,2 2 0 16,0 1-253-16,0 0-1720 0,1 1-220 0</inkml:trace>
  <inkml:trace contextRef="#ctx0" brushRef="#br2" timeOffset="162671.67">30416 5567 5750 0,'0'0'1113'0,"0"0"-357"0,0 0-183 15,43 3-573-15,-20-15 0 0,2-5 0 16,-3-3 0-16,-7-1 0 0,-5 1 0 16,-4-2 0-16,-6 0 0 0,-4 4 0 15,-2 2 0-15,-4 7 0 0,-1 8 0 16,-3 1 0-16,-1 6 0 0,-1 6 0 16,-3 2 0-16,-1 5 0 15,-5 6 0-15,2 3 0 0,4 2 0 16,9-1 0-16,6-2 0 0,8-1 0 15,11-5 0-15,7 0 0 16,9-5 0-16,9-7 0 0,1-3 0 16,4-6 0-16,3-4 0 0,-5-7-633 15,-12 1-496-15,-4-4-2452 0</inkml:trace>
  <inkml:trace contextRef="#ctx0" brushRef="#br2" timeOffset="162888.93">30796 5436 2657 0,'0'0'3569'0,"0"0"-1916"16,0 0-1340-16,0 0-313 0,-46-29 0 16,30 39 0-16,-3 7 0 0,-1 6 0 15,-3 5 0-15,6 4 0 0,5 0 0 16,6 0 0-16,6-2 0 16,6 0 0-16,11-4 0 0,5-6 0 15,7-3 0-15,4-8 0 0,4-5 0 16,1-4 0-16,-1-10 0 0,0-4 0 15,-8-6-753-15,-8 2-1284 16,-5-5-1565-16</inkml:trace>
  <inkml:trace contextRef="#ctx0" brushRef="#br2" timeOffset="163089.16">30961 4997 6843 0,'0'0'836'0,"0"0"-323"15,0 0-513-15,0 0 0 0,-33 55 0 16,25-23 0-16,0 7 0 0,6 5 0 16,2 9 0-16,6 5 0 0,2 6 0 15,2 1 0-15,1-1 0 0,-1-3 0 16,-2-4 0-16,1-7 0 16,-5-4 0-16,-4-7 0 0,0-14-721 15,-4-7-3653-15</inkml:trace>
  <inkml:trace contextRef="#ctx0" brushRef="#br2" timeOffset="163238.92">30829 5419 7811 0,'0'0'381'0,"0"0"-381"16,43-12 0-16,-22 11 0 16,2 1 0-16,0 0 0 0,-1 4 0 15,1 1 0-15,-2 3 0 0,1 1 0 16,1 1-373-16,-6-2-1044 0,-1 1-2857 0</inkml:trace>
  <inkml:trace contextRef="#ctx0" brushRef="#br2" timeOffset="163388.96">31195 5525 7987 0,'0'0'205'16,"-27"46"-205"-16,13-19 0 0,5-1 0 15,5-2 0-15,4-5 0 0,0-2 0 16,6-5 0-16,1-4 0 0,-1-5-233 15,-2-3-2608-15,0-5-1957 0</inkml:trace>
  <inkml:trace contextRef="#ctx0" brushRef="#br2" timeOffset="163472.07">31309 5156 4890 0,'0'0'0'0,"0"0"-2653"0</inkml:trace>
  <inkml:trace contextRef="#ctx0" brushRef="#br2" timeOffset="163955.89">31480 5522 5978 0,'0'0'797'0,"0"0"-125"0,0 0 73 16,0 0-745-16,-37-27 0 0,18 27 0 15,1 7 0-15,-3 8 0 0,5 4 0 16,1 4 0-16,5 2 0 16,4 2 0-16,6 3 0 0,2-1 0 15,8 1 0-15,4-3 0 0,7-3 0 16,0-5 0-16,4-7 0 0,1-5 0 15,1-5 0-15,-2-4 0 16,-2-10 0-16,-7-5 0 0,-5-6 0 16,-7-3 0-16,-4-5 0 0,-2-1 0 15,-6-3 0-15,-3 0 0 16,-1 5 0-16,-1 4 0 0,3 8-1229 16,2 5 16-16,6 6-23 0,0 3-577 0</inkml:trace>
  <inkml:trace contextRef="#ctx0" brushRef="#br2" timeOffset="164221.82">31768 5619 684 0,'0'0'6003'0,"-19"59"-4931"0,11-30-639 16,-1-6-433-16,3-3 0 16,4-7 0-16,0-6 0 0,2-5 0 15,0-2 0-15,2 0 0 0,6-8 0 16,9-11 0-16,6-8 0 0,1-4 0 15,3 0 0-15,-4 7 0 16,0 3 0-16,-3 8 0 0,-1 6 0 16,0 7 0-16,-1 4 0 0,-1 7 0 15,-3 6 0-15,-1 7 0 16,-3 3 0-16,-2 4 0 0,-2 0 0 16,-1 1 0-16,-3-4 0 0,-2-3 0 15,-2-5 0-15,0-6 0 0,-3-8-4919 0</inkml:trace>
  <inkml:trace contextRef="#ctx0" brushRef="#br2" timeOffset="164738.97">31309 5132 7087 0,'0'0'204'0,"0"0"-188"0,0 0 404 0,0 0-336 0,0 0-84 0,0 0-328 16,0 0-769-16,0 0-984 0</inkml:trace>
  <inkml:trace contextRef="#ctx0" brushRef="#br2" timeOffset="174839.6">12746 11957 1380 0,'0'0'512'0,"0"0"-512"16,0 0-544-16</inkml:trace>
  <inkml:trace contextRef="#ctx0" brushRef="#br2" timeOffset="175372.77">12756 11965 1092 0,'0'0'928'0,"0"0"-876"0,0 0-52 0,0 0 28 0,0 0 997 0,0 0-657 0,0 0-64 16,0 0 192-16,0 0-271 16,0 0-33-16,6-11 32 0,-1 11-212 15,-5 0-12-15,2 1-204 0,-2 3-229 16,0-2-283-16,4 2-1193 0</inkml:trace>
  <inkml:trace contextRef="#ctx0" brushRef="#br2" timeOffset="175872.68">12742 11887 4466 0,'0'0'308'0,"0"0"-224"0,0 0-52 0,0 0-24 16,0 0-8-16,0 0 32 0,0 0-32 15,51 3 20-15,-18-4-20 0,3-3-144 16,1 2-361-16,-6 1-767 0,-4-1 327 15,-7 2-407-15</inkml:trace>
  <inkml:trace contextRef="#ctx0" brushRef="#br2" timeOffset="176022.42">13134 11911 2789 0,'0'0'432'0,"0"0"168"15,0 0-284-15,0 0-31 0,0 0 11 16,0 0-236-16,0 0-48 15,42-18-12-15,-26 14 0 0,5-3-4 16,0 1-673-16,-5 1-355 0,1 2-501 0</inkml:trace>
  <inkml:trace contextRef="#ctx0" brushRef="#br2" timeOffset="176106.45">13376 11862 3333 0,'0'0'576'16,"0"0"-180"-16,0 0-11 0,0 0-361 15,0 0-24-15,0 0-344 0,0 0-469 16,13 39-51-16</inkml:trace>
  <inkml:trace contextRef="#ctx0" brushRef="#br2" timeOffset="176338.33">13573 11907 3333 0,'0'0'520'0,"51"-10"-108"0,-30 8 261 16,-4 0-345-16,-7 2-68 0,0 0-124 16,-4 0-128-16,9 3-8 0,1-2 8 15,5 3-8-15,0-2-20 0,-1-1-68 16,5-1 36-16,-2 1 52 15,2-1-16-15,-2 0 16 0,3 0 0 16,-1 0 56-16,-2-1 4 0,-2 1 0 16,-1 0-32-16,-3 0-24 0,1 2-8 15,-5 0-12-15,-5 0-212 16,-2 0-56-16,-2 1-272 0,3-1 43 16,3 1 17-16,0-3-304 0,1 0 356 15,1-4-305-15</inkml:trace>
  <inkml:trace contextRef="#ctx0" brushRef="#br2" timeOffset="176922.76">13893 11873 3853 0,'0'0'621'0,"0"0"-369"0,0 0 32 0,0 0 76 0,0 0-140 16,0 0 12-16,0 0 164 0,62-3-288 15,-25-2-68-15,11-2-8 0,-3 0-28 16,-1 2-8-16,1 0-168 0,3 3-296 15,-5-1-132-15,5 0-52 16,-3 2 299-16,-1 0 29 0,-3-1-172 16,-4 1 260-16,-2-1 12 0,-6 2-404 15,-4 0-89-15,-8 0 89 0</inkml:trace>
  <inkml:trace contextRef="#ctx0" brushRef="#br2" timeOffset="177072.66">14691 11827 768 0,'0'0'216'0,"0"0"-100"0,37 2-84 16,-22 1-24-16,-5-2 20 0,-4 2 144 15,5 2 32-15,-1 0 64 16,0 1 109-16,1 0-33 0,-5-3-32 16,2 1 160-16,-6 2-120 0,8-1-144 15,1 1-136-15,5-2-72 0,9-1-52 16,2-3-448-16,-2 0 0 16,-2-3-229-16</inkml:trace>
  <inkml:trace contextRef="#ctx0" brushRef="#br2" timeOffset="177289.81">15195 11930 2285 0,'0'0'760'0,"0"0"-216"0,0 0-92 16,42 14-292-16,-28-12-124 0,3-2-36 15,3 0-28-15,1-2-144 0,0-1-168 16,-3 3 152-16,1 0 132 0,-2 0 48 16,-1 1 8-16,-1 1 0 0,-5 0 12 15,2-2 56-15,-1 0 136 0,-1-2 188 16,0-1-208-16,5 1 1 15,-3-2 55-15,-4 3-220 0,-1 0-12 16,-1 1-8-16,0 0-312 0,-2 2-125 16,2 2-435-16,-6 0-40 0,4 2-1073 15</inkml:trace>
  <inkml:trace contextRef="#ctx0" brushRef="#br2" timeOffset="-141569.83">21163 12823 2489 0,'0'0'2329'0,"0"0"-1489"0,0 0-316 0,0 0 297 16,0 0-317-16,0 0-156 0,0 0-11 16,-2 37-337-16,-2-4 0 0,-4 7 0 15,2 3 0-15,-1 2 0 0,3 4 0 16,0 6 0-16,2 6 0 0,2 5 0 15,0 5 0-15,6 6 0 16,-2 0 0-16,3 5 0 0,-3 2 0 16,-2 5 0-16,0 1 0 0,0 3 0 15,-2-1 0-15,0-2 0 16,-4 2 0-16,-2-2 0 0,-1 2 0 16,-1 1 0-16,0-2 0 0,2-1 0 15,-3 1 0-15,-1-4 0 0,4-3 0 16,-5-5 0-16,1-5 0 0,0-5 0 15,-1-12 0-15,1-9 0 16,4-10 0-16,2-10 0 0,2-10 0 16,0-7 0-16,2-10-317 0,2-2-1072 15,0-5 105-15,2-10-269 0</inkml:trace>
  <inkml:trace contextRef="#ctx0" brushRef="#br2" timeOffset="-140285.93">21066 15199 4490 0,'0'0'748'0,"0"0"-352"0,0 0 380 0,0 0-391 16,0 0-85-16,0 0-112 0,0 0-188 15,0 0 0-15,0 0 4 0,-29 48 16 16,29-18-20-16,0 1 56 15,0 1-20-15,0 3 36 0,6-1 0 16,-4 2-56-16,-2-1-4 0,2 0-8 16,-2-4 8-16,-6-2-12 0,2-5 0 15,0-1 0-15,-2-7-80 0,4-2-236 16,0-5-100-16,2-4-97 0,0-2-851 16,0-1 39-16,2-2-716 0</inkml:trace>
  <inkml:trace contextRef="#ctx0" brushRef="#br2" timeOffset="-138485.05">21112 15603 2909 0,'0'0'1641'0,"0"0"-1053"0,0 0-152 16,0 0 144-16,0 0-360 0,0 0-56 16,0 0 117-16,62-13-153 0,-25 18-24 15,14-1-32-15,7 1-60 0,13-2-12 16,15-1 0-16,14 0 8 16,15 2-8-16,16-3 0 0,11 1-108 15,11-2-32-15,15 0-60 0,14 0 39 16,14 2 37-16,11 1-28 15,14-2 120-15,10 2 32 0,9 0 112 16,8 3 80-16,11 1 41 0,-3 2 71 16,6 0-240-16,1 0-36 0,-3 2-8 15,-3 0-12-15,-1 0-8 0,-8-1 0 16,-2 2 4-16,-10-3-4 0,-9 2 0 16,-6 0-4-16,-10-2 0 15,-8-2-20-15,-7 0-80 0,-12 0-20 16,-14-1-293-16,-15-3-155 0,-48-2-392 15,-14 0-1934-15</inkml:trace>
  <inkml:trace contextRef="#ctx0" brushRef="#br2" timeOffset="-137719.67">25866 16543 6098 0,'0'0'296'0,"23"-46"-232"0,-21 18 365 0,-4 2-233 0,-9-4-116 16,-7-2-48-16,-7-2-32 0,-4 0-24 15,-2-1-92-15,-2 1-20 16,0 1 44-16,-2 3 20 0,-1 4 16 16,-3 5 44-16,2 7-12 0,0 6-12 15,2 8 36-15,-3 3 40 0,7 7-32 16,0 5 20-16,5 4 36 15,3 5-60-15,6 2-4 0,7 6 0 16,4 4 0-16,6 3 0 0,6 6 0 16,6 5-24-16,5 1 24 0,2 5 8 15,-5 3 8-15,3 2-12 0,-5 3 96 16,0 0-48-16,-1-3 36 0,-3-4 100 16,0-3-104-16,-2-6-12 0,1-5-8 15,-3-5-56-15,0-4-8 16,-4-4 0-16,0-7-112 0,0-2-88 15,-4-8-264-15,-2-6-77 0,-7-7-99 16,1 0-1361-16,-5-11-1216 0</inkml:trace>
  <inkml:trace contextRef="#ctx0" brushRef="#br2" timeOffset="-137585.98">24934 16834 7791 0,'0'0'401'16,"43"2"-401"-16,9-1 0 0,18-1 0 15,17 0 0-15,4-4 0 0,6-3 0 16,4-5 0-16,-4-3 0 0,-22 3-333 16,-9-6-2788-16</inkml:trace>
  <inkml:trace contextRef="#ctx0" brushRef="#br2" timeOffset="-136885.74">19218 13982 3153 0,'0'0'2769'0,"0"0"-1992"0,-14 57 315 0,11-28-691 0,3 6-401 16,0 4 0-16,7 2 0 0,-1 0 0 15,8-1 0-15,-3 3 0 16,1-3 0-16,-4 2 0 0,1-2 0 0,-5-1 0 16,-4-4 0-16,0-6 0 15,0-5-301-15,0-11-1548 0,-2-7 44 16,-7-6-676-16</inkml:trace>
  <inkml:trace contextRef="#ctx0" brushRef="#br2" timeOffset="-136669.15">18883 14026 6242 0,'0'0'124'0,"-47"25"905"16,34-19-413-16,11-5-435 15,2-1-181-15,4-1 0 0,21-11 0 16,25-8 0-16,18-5 0 0,15-4 0 16,-1 2 0-16,-7 6 0 0,-3 2 0 15,-8 4 0-15,-4 3 0 0,-10 6 0 16,-13 6-1017-16,-14 1-924 16,-13 5-1189-16</inkml:trace>
  <inkml:trace contextRef="#ctx0" brushRef="#br2" timeOffset="-136352.65">19625 13936 892 0,'0'0'5847'0,"-16"44"-5135"0,10-15-172 16,-1 2-339-16,3 2-201 15,2 3 0-15,2 3 0 0,0 0 0 16,0 4 0-16,0 2 0 0,-4 0 0 16,-2 0 0-16,-5-1 0 0,1-5 0 15,2-5 0-15,2-8 0 16,6-8 0-16,0-5 0 0,10-2 0 16,4-3 0-16,5 0 0 0,8-5 0 15,2-1 0-15,4-1 0 0,6-1 0 16,7 0 0-16,3 0 0 15,1 0 0-15,0 0 0 0,-7 0-177 16,-12 0-1324-16,-8 0-868 0</inkml:trace>
  <inkml:trace contextRef="#ctx0" brushRef="#br2" timeOffset="-130117.46">21124 15551 856 0,'0'0'128'0,"0"0"-4"0,0 0-40 16,0 0-20-16,0 0-48 0,0 0-16 15,0 0-4-15,0 0-68 0,0 0 20 16,4 17-32-16,-2-17 12 15,0 0 8-15,0-1 12 0</inkml:trace>
  <inkml:trace contextRef="#ctx0" brushRef="#br2" timeOffset="-129918.95">21124 15551 1404 0,'14'9'20'15,"-14"-9"-20"-15,-2 0 0 0,2 0-96 16,-2 0-20-16,0 2-164 0,0-2 12 16,2 2-44-16</inkml:trace>
  <inkml:trace contextRef="#ctx0" brushRef="#br2" timeOffset="-127068.72">22850 15541 1292 0,'0'0'408'0,"0"0"-408"0,0 0-684 0</inkml:trace>
  <inkml:trace contextRef="#ctx0" brushRef="#br2" timeOffset="-65399.75">21037 15569 2241 0,'0'0'824'16,"0"0"388"-16,29-35 25 0,-15 18-469 0,1 1-103 16,4 4 307-16,-5 2-699 0,-2 4-273 15,-1 2 0-15,-5 3 0 0,0 1 0 16,2 0 0-16,-1 1 0 16,-1 6 0-16,4 3 0 0,-8 6 0 15,0 4 0-15,-4-1 0 0,-4 2 0 16,-6-2 0-16,-3-2 0 15,5 1 0-15,-5-4 0 0,1-3 0 16,2-2 0-16,-5-4 0 0,2-2 0 16,-1-3 0-16,-3-2 0 0,-1-4 0 15,-1-3 0-15,0-5 0 0,1-4 0 16,3-2 0-16,3-2 0 0,12 2 0 16,2 1 0-16,8 4 0 0,8 2 0 15,9 4 0-15,4 5 0 0,0 3 0 16,-2 1 0-16,-6 4 0 15,-5 4 0-15,-3 2 0 0,-3 2 0 16,-4 1 0-16,0 1 0 0,-4 1 0 16,-2-4 0-16,0 2 0 0,-2-5 0 15,-2 0 0-15,2-3 0 0,-2-1 0 16,0 0 0-16,-2-1 0 16,6-1 0-16,-7 0-2478 0</inkml:trace>
  <inkml:trace contextRef="#ctx0" brushRef="#br2" timeOffset="-51865.87">22093 15375 2741 0,'0'0'2161'0,"0"0"-629"0,0 0-867 0,0 0-125 16,-14 57-60-16,6-18-407 16,-1 5-73-16,3-1 0 0,6-4 0 15,0 1 0-15,6 2-121 0,1-2-507 16,1-2-168-16,-2-9-1554 0,-4 0-1947 15</inkml:trace>
  <inkml:trace contextRef="#ctx0" brushRef="#br2" timeOffset="-46382.96">21618 12387 2865 0,'0'0'1925'0,"0"0"-1153"0,0 0 705 0,35-24-737 0,-23 4-327 16,1-5-413-16,5-3 0 15,-3-3 0-15,6-5 0 0,-3-2 0 16,3-6 0-16,0-4 0 0,-3-3 0 15,-3-2 0-15,-1 2 0 0,-4 6 0 16,3 5 0-16,-7 10 0 0,-2 9 0 16,0 9 0-16,-2 7 0 0,-2 5 0 15,0 3 0-15,0 14 0 16,2 14 0-16,3 10 0 0,5 7 0 16,4 0 0-16,5-2 0 0,2-1 0 15,-3-2 0-15,9 0 0 0,-2-3 0 16,-2-3 0-16,-3-3 0 0,-3-2 0 15,-3-3 0-15,-3-5 0 0,-5-2 0 16,-4-4 0-16,-2-3 0 16,-8-2 0-16,-9-2 0 0,-3-3 0 15,-14 0 0-15,-7 1 0 0,-11-2 0 16,-3-4 0-16,-3-1 0 0,4-2 0 16,11-3 0-16,12-2 0 0,14 1 0 15,11-1 0-15,4 0-1149 16,2-7-2101-16</inkml:trace>
  <inkml:trace contextRef="#ctx0" brushRef="#br2" timeOffset="-45765.67">22292 11675 4574 0,'0'0'556'0,"0"0"180"0,0 0 401 0,0 0-597 0,6-37-132 15,-6 33-167-15,0-1-241 0,4 4 0 16,0 1 0-16,2 2 0 0,5 10 0 16,3 11 0-16,3 7 0 0,-5 5 0 15,-1 6 0-15,-11 2 0 16,-2 6 0-16,-13 2 0 0,-6 3 0 15,-3 3 0-15,-3-2 0 0,2-3 0 16,2-7 0-16,9-6 0 0,3-1 0 16,5-6 0-16,6-4 0 15,6-3 0-15,9-3 0 0,5-4 0 16,9-3 0-16,7-2 0 0,1-5 0 16,4-1 0-16,5-4 0 0,-3-3 0 15,-12-4 0-15,-4-3-1762 0</inkml:trace>
  <inkml:trace contextRef="#ctx0" brushRef="#br2" timeOffset="-44882.16">22745 12025 4758 0,'0'0'1456'0,"0"0"-703"0,0 0-73 16,0 0-135-16,47-20-545 0,-16 7 0 15,0 1 0-15,2 4 0 0,-2 1 0 16,2 2 0-16,-4 0 0 0,-2 4 0 16,-4-2 0-16,-3 2 0 0,-5-1-365 15,-5 2-1596-15,-4 0-148 16,-3 0-1648-16</inkml:trace>
  <inkml:trace contextRef="#ctx0" brushRef="#br2" timeOffset="-44715.62">22802 12211 6134 0,'0'0'673'0,"48"8"399"0,-17-8-759 16,6 0-313-16,-2 0 0 0,-2 0 0 15,0 0 0-15,3 0 0 0,1-8 0 16,-8 3-701-16,0-8-2336 0</inkml:trace>
  <inkml:trace contextRef="#ctx0" brushRef="#br2" timeOffset="-43699.32">23385 11708 4938 0,'0'0'832'0,"0"0"-43"0,0 0 403 0,0 0-776 0,-6-45-391 15,19 17-25-15,9-3 0 0,5 1 0 16,4 1 0-16,4 1 0 0,0 0 0 15,-1 4 0-15,1 3 0 16,-4 7 0-16,-4 4 0 0,-3 4 0 16,-5 6 0-16,-7 1 0 0,-1 13 0 15,-5 8 0-15,-4 11 0 16,-2 9 0-16,-2 3 0 0,-2 5 0 0,0-3 0 16,2-3 0-16,2-6 0 15,2-8 0-15,4-5 0 0,2-7 0 16,2-2 0-16,3-7 0 0,-1-2 0 15,1-4 0-15,-1-3 0 0,-2 0-741 16,1-1-123-16,-7-3-341 0,0 0-2193 16</inkml:trace>
  <inkml:trace contextRef="#ctx0" brushRef="#br2" timeOffset="-43316.87">23675 11702 5530 0,'0'0'940'0,"0"0"-107"0,0 0 56 0,0 0-889 0,0 0 0 16,-54 22 0-16,33-2 0 0,-1 2 0 15,3-1 0-15,2 0 0 16,3 0 0-16,6-1-729 0,-1-1-192 16,5-5-255-16,2-1-1789 0</inkml:trace>
  <inkml:trace contextRef="#ctx0" brushRef="#br2" timeOffset="-43016.14">23425 12006 6743 0,'0'0'720'16,"0"0"-40"-16,0 0-631 0,0 0-49 16,41-6 0-16,4-2 0 0,13-4 0 15,11-1 0-15,-7 0 0 0,2 0 0 16,2 0 0-16,-6 2 0 16,-4 4 0-16,-13 4 0 0,-16 2-1189 15,-7 2-1188-15</inkml:trace>
  <inkml:trace contextRef="#ctx0" brushRef="#br2" timeOffset="-42299.47">23549 12196 3701 0,'0'0'1365'0,"0"0"-549"0,0 0 377 0,0 0-589 15,0 0-252-15,-11-51-191 0,28 31-161 16,6 0 0-16,3 2 0 0,-3 3 0 16,6 4 0-16,-6 5 0 0,0 4 0 15,-1 4 0-15,-3 6 0 0,2 4 0 16,-3 2 0-16,1 4 0 16,-3 0 0-16,1 2 0 0,-3 1 0 15,-1 3 0-15,-7 2 0 0,-4 2 0 16,-2 1 0-16,-8 1 0 0,-5 0 0 15,-3-1 0-15,-5-2 0 0,-2-2 0 16,-1-5 0-16,-5-1 0 0,4-7 0 16,0-6 0-16,2-6 0 0,9-2 0 15,1-10 0-15,5-6 0 16,6-5 0-16,2-3 0 0,6 2 0 16,5-1 0-16,3 2 0 0,5 3 0 15,-1 8 0-15,3 6 0 0,-2 6 0 16,1 13 0-16,1 4 0 0,0 5 0 15,1 4 0-15,3 4 0 16,4 0 0-16,0-2 0 0,0-1 0 16,-2-2 0-16,-2-1 0 0,-3-5 0 15,-5-5-305-15,-5-6-3489 0</inkml:trace>
  <inkml:trace contextRef="#ctx0" brushRef="#br2" timeOffset="-41049.06">22114 13216 4582 0,'0'0'780'0,"0"0"-236"0,-12 36-20 0,8-14-367 15,-1 2-9-15,5 5 36 0,0 1-160 16,5 4 8-16,-5 3 0 0,2 1-28 16,-2 2-4-16,0-1 0 15,0 0-16-15,0 0-84 0,-2-2-561 16,2-10-443-16,-5-3-533 0</inkml:trace>
  <inkml:trace contextRef="#ctx0" brushRef="#br2" timeOffset="-40865.31">22166 14257 4486 0,'0'0'520'0,"4"38"-456"0,-2-14-8 16,4-4-56-16,-2-1 0 0,-4 2-60 16,4 1-92-16,-2-2 32 15,-2-1 36-15,0-1-112 0,-2-2-153 16,-2-3 49-16,0 0-936 0</inkml:trace>
  <inkml:trace contextRef="#ctx0" brushRef="#br2" timeOffset="-40698.8">22036 15048 936 0,'0'0'1521'0,"-7"37"-1521"0,7-22-473 15,0-5 377-15,0-4-996 0,0-3 1056 16,2 1 36-16,3-2 676 16,-1-2-676-16,2 1-8 0</inkml:trace>
  <inkml:trace contextRef="#ctx0" brushRef="#br2" timeOffset="-40549.28">22046 15304 4446 0,'-4'32'1016'0,"-2"-2"-496"16,6 4-364-16,-5 2-60 0,-1-2 44 16,6 3-140-16,-4-7 12 0,4-7-12 15,0-10-12-15,0-6-208 0,0-7-1985 0</inkml:trace>
  <inkml:trace contextRef="#ctx0" brushRef="#br2" timeOffset="-37015.93">21068 15482 768 0,'0'0'324'0,"0"0"-108"0,0 0 0 15,0 0 116-15,0 0 169 0,0 0 231 16,0 0-424-16,0 0-88 0,-2-7 120 16,2 5-80-16,-2 0 17 0,2 1 179 15,0 1-164-15,0 0-8 0,0 0 68 16,0 0-272-16,0 0-40 0,0 0-4 16,0 0-24-16,2 0 0 0,0 0 72 15,0-1-44-15,0 1 36 0,0-1 116 16,2-2-100-16,-2 0 9 0,3-1-29 15,-1 1-56-15,2-1-16 16,-2 1 0-16,2 0-4 0,1 2 4 16,-3-1 0-16,6 0-24 0,-4 0 4 15,2 2-4-15,-1-1-12 0,-1 0 36 16,2-2 0-16,0 1 4 16,1-3-4-16,3-2 4 0,-2 0 0 15,5-1-4-15,-3-2 0 0,-3 4 8 16,-3 1-8-16,2 1 8 0,-4 0 0 15,2 1-8-15,1-3 8 16,1-2 4-16,0 0-12 0,-2 1 8 16,5-2 0-16,-1-1-8 0,0-3 8 15,1 0 0-15,-5 0-8 0,4 1 4 16,-4 4 4-16,-2 1-8 0,1 0 40 16,1-1-32-16,2-3 36 0,2-3 28 15,3-2-68-15,-3 2 4 0,3 1-4 16,-1-1 0-16,0-1-4 0,-1 2 20 15,1-1-16-15,1 1 52 0,-3 0 60 16,-2 0-84-16,0-1 16 16,1 0 56-16,-1-2-84 0,-2 0 12 15,4 0-12-15,1 0-12 0,-3 1-8 16,0 1 0-16,-1 2 4 16,-1 2-4-16,-2-2 12 0,0 2 12 15,4 0-16-15,-6-1 96 0,7 0-72 16,-3 1 28-16,-2-1 40 0,2 0-92 15,0-1 36-15,1 2-12 16,-3-2-20-16,0 0-12 0,2 1 12 16,0-1 12-16,-2-1-20 0,3-1 80 15,1-1-84-15,0-2 28 0,0 3-12 16,3-3-8-16,-3 3-8 0,2 0 0 16,-1 0 8-16,-3-2-8 0,2 2 0 15,-6 1 12-15,6-3-12 0,-3 1 76 16,1 0-44-16,0-3 49 0,0-1-81 15,0-1 0-15,3-1 0 0,-3-1 0 16,0 2 0-16,0 1 0 16,-2 0 0-16,5 0 0 0,-3 1 0 15,0-1 0-15,0-1 0 0,2 1 0 16,-1-1 0-16,-1 1 0 0,0 0 0 16,-2-1 0-16,4 1 0 15,-1 2 0-15,-3 1 0 0,0-1 0 16,-2 3 0-16,0-1 0 0,-2-1 0 15,4 2 0-15,-2-1 0 0,0-1 0 16,0 0 0-16,3-1 0 0,-1-2 0 16,-2 0 0-16,6-1 0 15,-6 1 0-15,6 0 0 0,-1-2 0 16,-1 2 0-16,2-1 0 0,-2 0 0 16,0 1 0-16,-1 1 0 0,-3 0 0 15,2-2 0-15,0 3 0 0,-2-2 0 16,2 0 0-16,-2-1 0 0,2-1 0 15,-4 1 0-15,6-1 0 0,-1 0 0 16,-3 1 0-16,2-2 0 0,-2 1 0 16,0-1 0-16,2 1 0 15,-2 0 0-15,-2 1 0 0,6 0 0 16,-4 0 0-16,1 0 0 0,-3 0 0 16,0 1 0-16,4-2 0 0,-4 1 0 15,0-1 0-15,0 1 0 0,2 1 0 16,-2 1 0-16,4 1 0 15,-4 2 0-15,8 0 0 0,-2 1 0 16,3 0 0-16,-1 3 0 0,0 0 0 16,-2 2 0-16,-4 4 0 15,5 0 0-15,-5 2 0 0,0-1 0 16,-2 1 0-16,0 0-113 0,0 0-699 16,0 0 384-16,0 0 71 0,0-1-579 15,0 0 0-15,-2 1-701 0</inkml:trace>
  <inkml:trace contextRef="#ctx0" brushRef="#br2" timeOffset="-33566.14">22168 13188 1308 0,'0'0'1181'0,"0"0"-665"15,0 0-152-15,0 0 32 0,0 0-220 16,0 0-84-16,0 0 20 0,0 0-60 16,0 0 28-16,-6 2 265 15,6-1-57-15,0 2 0 0,0 0 196 16,0 4-248-16,4 3-24 0,-2 6 4 16,-2 0-200-16,2 2 8 0,0 1-4 15,-2-1-8-15,0 0-12 0,0 1 0 16,4 0 0-16,-4 1 0 0,2 1 4 15,-2 0-4-15,2 0 0 0,0 0 0 16,-2-3-4-16,0-1 4 0,4-1 0 16,-2-1 4-16,1 3-4 0,-1 1 0 15,-2 0 0-15,0 2 0 16,0 1 0-16,0-2-12 0,0 2-4 16,0-5-20-16,0 1-24 0,0-2 40 15,0-3 12-15,0 0-28 16,2-2 36-16,-2-2-4 0,2 1 8 15,0-3-4-15,2 0 0 0,-2 2-16 16,2 1 0-16,0 0-212 0,0 0-92 16,-2-3-68-16,3-1-577 15,-3-2-99-15,2-3-781 0</inkml:trace>
  <inkml:trace contextRef="#ctx0" brushRef="#br2" timeOffset="-31948.92">22211 13617 2036 0,'0'0'761'0,"0"0"-213"0,0 0 376 0,0 0-575 16,0 0-201-16,0 0 76 0,0 0-136 16,0 0-16-16,0 0 96 15,-4 10-16-15,4-4 36 0,0 2 144 16,0 3-144-16,0 2 0 0,2 2 25 16,2 0-165-16,0 0 4 0,-2 0-12 15,5 0-24-15,-3 3-16 0,2 1 4 16,-2 3 4-16,0 0-8 0,0 0 0 15,3-1 16-15,-3 0-16 0,2-2 32 16,0 0-32-16,-2-1 60 0,2-2 60 16,1 2-92-16,-3-2 0 15,2 1-20-15,-2 1 4 0,2 1-12 16,1 0 0-16,-3-2 4 0,0-1-4 16,2 1 8-16,-2-2-8 15,2 1 0-15,-1-1 0 0,1 1 8 16,-2-2-8-16,-2 0 44 0,6 0-16 15,-6 0 40-15,4 0 64 0,-1-1-124 16,-1 2 12-16,0-2 12 16,0 0-20-16,0-1-12 0,0 1 8 15,0-2 0-15,3 0-8 0,-5 2 36 16,2 2-36-16,0-3 48 0,0 3 64 16,-2 0-60-16,4 1 32 0,-2 1 52 15,1 0-116-15,-1 2 12 0,0-3-4 16,2 1-8-16,-2 0-20 0,2 0 40 15,-1-1-24-15,-1 0-4 0,2 1 40 16,-2-1-44-16,2-1 0 16,-2 0 16-16,7 1-4 0,-5-3-16 15,2 1 5-15,0 1-9 0,1-1 0 16,-3 1 0-16,2 0 0 16,0 0 0-16,1-1 0 0,-3 0 0 15,2 0 0-15,0-2 0 0,-1 3 0 16,1-1 0-16,-2 0 0 0,0-1 0 15,-2-1 0-15,5 0 0 16,-3-3 0-16,0 2 0 0,0-2 0 16,1 3 0-16,-1-1 0 0,2 0 0 15,-2 0 0-15,2 4 0 0,-1-1 0 16,1 0 0-16,-2 0 0 0,2-1 0 16,1-1 0-16,-1 0 0 0,-2-2 0 15,-4-2 0-15,4-2 0 0,-1 0 0 16,1 1 0-16,-2 0 0 0,2 1 0 15,-2 2 0-15,2-1 0 0,3 4 0 16,1 3 0-16,-2 1 0 16,1 0 0-16,-3-2 0 0,4 2 0 15,-2-3 0-15,-1-2 0 0,1 2 0 16,-2-1 0-16,2-1 0 16,-2 1 0-16,3-1 0 0,-3 1 0 15,4-1 0-15,-1 1 0 0,-1-1 0 16,0-2 0-16,-2 1 0 0,1 1 0 15,1 1 0-15,-2 0 0 16,0 0 0-16,2 0 0 0,1-1 0 16,-3-2 0-16,2 0 0 0,-2 0 0 15,5-1 0-15,-1 1 0 0,5-2 0 16,-3-1 0-16,-2 0 0 0,7-1 0 16,-3-1 0-16,3 0 0 0,-1-2 0 15,-1 2 0-15,1 0 0 0,-1 0 0 16,-5 0 0-16,-4 1 0 0,-2-1 0 15,1 0 0-15,-3 1 0 16,2-1-69-16,-2-2-431 0,-2-2-164 16,-2-1-1137-16,-6-7-796 0</inkml:trace>
  <inkml:trace contextRef="#ctx0" brushRef="#br2" timeOffset="-31165.97">23208 15513 4622 0,'0'0'584'0,"0"0"-48"0,0 0 236 0,0 0-435 0,0 0-33 16,22 47 208-16,-15-30-320 16,-5-2-40-16,-2 2 29 0,0-4-181 15,-9-1 0-15,1 1 0 0,-4 0 0 16,-3-2 0-16,-1-2 0 0,-1-2 0 15,-2-4 0-15,7-3 0 0,-2-2 0 16,3-5 0-16,3-2 0 16,0-3 0-16,4-5 0 0,-1-2 0 15,3-1 0-15,2-1 0 0,7 2 0 16,1 1 0-16,4 2 0 0,5 5 0 16,1 1 0-16,1 3 0 0,2 7 0 15,-1 1 0-15,1 7 0 0,-4 3 0 16,3 1 0-16,-7 1 0 0,-5 2 0 15,-6-1 0-15,-2-2 0 16,-2-1 0-16,-4 1 0 0,-5-3 0 16,-3 0 0-16,-3-4 0 0,1-2 0 15,-1-3 0-15,3 0 0 0,1-5 0 16,5-4 0-16,4 1-937 16,2-5-752-16</inkml:trace>
  <inkml:trace contextRef="#ctx0" brushRef="#br2" timeOffset="-29514.83">23148 13679 3685 0,'0'0'332'0,"0"53"201"0,0-24-325 0,0-6-156 0,0 1-32 16,0-3-20-16,0 1 0 0,2-1-252 15,0-4-529-15,0-2-479 0</inkml:trace>
  <inkml:trace contextRef="#ctx0" brushRef="#br2" timeOffset="-29315.55">23177 14429 4093 0,'0'0'697'16,"-13"62"39"-16,3-27-212 15,-1-2-228-15,-1-1-140 0,2 2-152 16,-3-3-8-16,5-3-128 0,0 3-164 15,0-5-60-15,5 1-560 16,1-5 391-16,2-1-99 0,7-3-164 16,3-3 632-16,-2 1 128 0,5-1 4 15,-7-4-168-15,4-1-429 0</inkml:trace>
  <inkml:trace contextRef="#ctx0" brushRef="#br2" timeOffset="-29182.2">23077 15430 5926 0,'-8'41'669'0,"0"1"-377"16,0 5 208-16,-1-5-484 0,1-3 8 16,0-5-24-16,4-7-12 0,2-10-128 15,2-10-416-15,2-5-317 0,4-11-664 0</inkml:trace>
  <inkml:trace contextRef="#ctx0" brushRef="#br2" timeOffset="-28431.7">23392 13623 2052 0,'0'0'2169'0,"0"0"-1564"0,0 0 503 0,0 0-367 0,0 0-177 0,0 0 320 16,22-51-815-16,-9 18-69 15,-1-5 0-15,0 1 0 0,1-5 0 16,-3 0 0-16,-4 2 0 0,-4 1 0 16,-2 4 0-16,-2 5 0 0,-2 3 0 15,2 9 0-15,0 8 0 0,2 4 0 16,0 5 0-16,0 1 0 15,0 1 0-15,0 9 0 0,2 12 0 16,6 7 0-16,1 7 0 0,5 3 0 16,1-1 0-16,1 3 0 15,-1-2 0-15,1-2 0 0,-3-2 0 16,1-4 0-16,-4-1 0 0,-1-4 0 16,-5-2 0-16,2-2 0 0,-6-1 0 15,0-5 0-15,-6-2 0 0,-2-1 0 16,-7-3 0-16,-10-1 0 0,-2-4 0 15,-6-4 0-15,-2-2 0 0,0-10 0 16,4-4 0-16,8-4 0 0,13 2-233 16,8 3-655-16,4 2-9 15,8 5-948-15,5 1 29 0</inkml:trace>
  <inkml:trace contextRef="#ctx0" brushRef="#br2" timeOffset="-27965.73">23811 12912 6122 0,'0'0'1045'0,"0"0"-453"0,0 0-159 0,0 0-433 0,10 44 0 0,-1-13 0 15,-1 4 0-15,-4 1 0 0,2-1 0 16,-1 1 0-16,-1 1 0 15,-4 2 0-15,0 3 0 0,-7 1 0 16,-3 1 0-16,-2-1 0 0,-5-2 0 16,5-4 0-16,-3-5 0 15,5-5 0-15,0-8 0 0,8-7 0 16,2-3 0-16,0-4 0 0,6 1 0 16,8 1 0-16,11-1 0 0,8 1 0 15,6-3 0-15,3-2 0 0,-3-1 0 16,-2-1 0-16,0-1 0 0,-4-1 0 15,-4-2-257-15,-10 1-727 0,-5-1-2146 16</inkml:trace>
  <inkml:trace contextRef="#ctx0" brushRef="#br2" timeOffset="-27482.17">24187 13189 4522 0,'0'0'1096'0,"0"0"421"0,0 0-689 0,0 0-599 0,0 0-229 16,0 0 0-16,0 0 0 0,44 5 0 16,-17-5 0-16,0-7 0 0,4-5 0 15,0-3 0-15,-3-1 0 0,1 2 0 16,-8 2-837-16,-6 5-268 0,-9 1-2056 0</inkml:trace>
  <inkml:trace contextRef="#ctx0" brushRef="#br2" timeOffset="-27331.74">24163 13314 5086 0,'0'0'352'15,"0"0"308"-15,0 0-59 0,0 0-61 16,37 16 296-16,-14-16-719 15,-1-2-117-15,1-3 0 0,2 1 0 16,0-6 0-16,-1 1-1017 0,-3-1-340 16,-4-4-652-16</inkml:trace>
  <inkml:trace contextRef="#ctx0" brushRef="#br2" timeOffset="-26931.63">24545 12883 5886 0,'0'0'188'16,"0"0"657"-16,0 0-125 15,0 0-376-15,-27-42-135 0,29 22-209 16,15-4 0-16,-1-1 0 0,9-1 0 16,0 1 0-16,4 4 0 0,-2 4 0 15,-3 9 0-15,-3 8 0 16,-4 5 0-16,-7 11 0 0,-2 6 0 16,-4 6 0-16,-1 4 0 0,1 2 0 15,-2 3 0-15,0 0 0 0,2-2 0 16,0 1 0-16,-2 1 0 0,4-1 0 15,-4 3 0-15,-2-1 0 0,9-3 0 16,-1-5-121-16,2-8-247 0,5-5-476 16,1-5 279-16,5-7 61 0,-2-5-680 15,-5-2 75-15,-2-2-560 0</inkml:trace>
  <inkml:trace contextRef="#ctx0" brushRef="#br2" timeOffset="-26732.44">24801 13007 6442 0,'0'0'485'0,"-58"26"479"16,25-6-663-16,2 2-301 0,2 4 0 15,0 2 0-15,3-2 0 0,5 1-65 16,6 0-463-16,5 0-240 0,4-7-1513 15,2-1-1569-15</inkml:trace>
  <inkml:trace contextRef="#ctx0" brushRef="#br2" timeOffset="-25731.85">23090 15490 4041 0,'0'0'385'0,"0"0"-37"0,-13 34 292 0,11-26-340 0,0-3-48 0,0-1 92 16,2 0-208-16,0 0-3 0,2-1 87 15,2-1-92-15,5-2 32 16,3-4 116-16,2-3-124 0,1-2-8 16,1 1 64-16,1-1-132 0,2 0 24 15,1-1-16-15,1 0-80 0,-2-1 8 16,5-2 4-16,-3-1-8 16,2-3-8-16,-3-3 25 0,1-2-25 15,2-3 0-15,0-4 0 0,-1 1 0 16,3-2 0-16,-2 0 0 15,0 1 0-15,-1 0 0 0,-1 1 0 0,0 0 0 16,-3-2 0-16,5 0 0 16,-4-1 0-16,1 0 0 0,-1 0 0 15,2-1 0-15,-3-2 0 0,1 1 0 16,-1 0 0-16,-1 1 0 0,2-1 0 16,-3 1 0-16,3-1 0 0,-5 0 0 15,7 0 0-15,-3-1 0 0,-1 1 0 16,0-3 0-16,-1 4 0 0,1-1 0 15,-3-1 0-15,1 2 0 0,-1-2 0 16,3 0 0-16,-3-1 0 16,0 0 0-16,7-3 0 0,-4 3 0 15,-1 0 0-15,-1 2 0 0,-1-1 0 16,-1 0 0-16,-1 1 0 0,-2 0 0 16,-1 0 0-16,1-1 0 0,4-1 0 15,-1 0 0-15,-1-1 0 16,3-1 0-16,-1 1 0 0,-1 0 0 15,-1 0 0-15,-2 2 0 0,3 2 0 16,-3 3 0-16,0 2 0 16,-1 1 0-16,-3 3 0 0,0-1 0 15,0 1 0-15,0 2 0 0,-1 0 0 16,-1-1 0-16,2 3 0 0,-2 1 0 16,0-1 0-16,0 2 0 0,0 0 0 15,1 3 0-15,-1 3 0 0,-2 5 0 16,-2 3 0-16,0 1 0 0,0 1 0 15,0 1-1357-15,-6 0-892 0</inkml:trace>
  <inkml:trace contextRef="#ctx0" brushRef="#br2" timeOffset="-24832.38">24479 13372 3773 0,'0'0'821'0,"0"0"399"16,0 0-608-16,0 0-315 0,0 0-97 16,0 0-124-16,0 0 52 0,0 0 136 15,0 0-152-15,0 0-16 0,-29 2 68 16,23 13-96-16,4 9 36 0,-2 6 88 15,1 3-148-15,3 0-23 0,0-2-21 16,3 4 0-16,1 1 0 0,-2 6 0 16,0 2 0-16,0 4 0 15,-2 2 0-15,0 2 0 0,-2-1 0 16,-2 1 0-16,2-1 0 0,0-4 0 16,2-4 0-16,0 0 0 15,2-3 0-15,2 1 0 0,2 1 0 16,-4 2 0-16,6 0 0 0,-2 2 0 15,1 2 0-15,1-2 0 0,-2-1 0 16,2 0 0-16,-1-2 0 16,1-2 0-16,2 1 0 0,-2-3 0 15,3 1 0-15,-1-1 0 0,0-1 0 16,1-2 0-16,-3-2 0 0,7-2 0 16,-5 0 0-16,0-1 0 0,3-1 0 15,-5 2 0-15,2-2 0 0,-2 4 0 16,-1-2 0-16,1 0 0 0,0-1 0 15,0-2 0-15,3-1 0 0,-1-1 0 16,5-4 0-16,1 1 0 16,3-4 0-16,-1 0 0 0,5 0 0 15,-2 1 0-15,-1 0 0 0,3 0 0 16,-4 1 0-16,-1-1 0 16,1-1 0-16,-2-1 0 0,-1-3 0 15,-4 0 0-15,1-5 0 0,-3-3 0 16,-4-1 0-16,-1-3 0 0,-3-2 0 15,-2-1 0-15,2 0 0 16,-2-1 0-16,0 0-925 0,-4-4-2001 0</inkml:trace>
  <inkml:trace contextRef="#ctx0" brushRef="#br2" timeOffset="-24432.4">24989 15577 4966 0,'0'0'1837'0,"0"0"-1057"0,0 0-300 0,0 0-351 16,0 0-129-16,0 0 0 0,0 0 0 16,0 0 0-16,0 0 0 0,0 0 0 15,13 38 0-15,-17-24 0 0,-3-1 0 16,-5-1 0-16,0-4 0 0,1-5 0 16,1-2 0-16,4-1 0 0,2-2 0 15,0-2 0-15,1-6 0 0,1-4 0 16,2-4 0-16,5 2 0 0,5 0 0 15,0 5 0-15,5 2 0 16,-3 2 0-16,0 2 0 0,-1 3 0 16,-5 1 0-16,-2 1 0 0,0 0 0 15,-2 0 0-15,0 0-417 0,-2 0-1136 0</inkml:trace>
  <inkml:trace contextRef="#ctx0" brushRef="#br2" timeOffset="-23432.35">25006 15591 2433 0,'0'0'688'0,"0"0"-128"0,0 0 233 0,0 0-341 16,0 0 0-16,0 0 120 0,0 0-284 15,0 0-80-15,-10 29 113 0,10-23-185 16,0-1-24-16,0 0 76 0,2-1-100 15,4-1 36-15,2-3 88 0,5 0-168 16,3-7 16-16,7-7 48 16,2-5-88-16,2-5 44 0,-1-3 84 15,3-2-140-15,0-3 4 0,-2-1 28 16,-2 0-32-16,0-2-8 0,-5 1 20 16,-3 4-8-16,-3 1-12 0,-3 1 12 15,-1 0-3-15,-2 0-9 0,5-2 0 16,-5-3 0-16,4-4 0 0,3-3 0 15,4-2 0-15,-1-3 0 0,7-1 0 16,0 0 0-16,2-3 0 16,-1 4 0-16,3-1 0 0,-4 1 0 15,2 1 0-15,-2 1 0 0,-2 1 0 16,-1 0 0-16,1 1 0 0,-2-2 0 16,-3 3 0-16,1-2 0 15,-5 3 0-15,3 0 0 0,-5 2 0 16,-1 1 0-16,1 0 0 0,-2-1 0 15,1 1 0-15,-1-3 0 0,0 0 0 16,1-1 0-16,-1-1 0 16,0 2 0-16,1-2 0 0,-1 2 0 15,0 1 0-15,1 1 0 0,-3 2 0 16,2 1 0-16,-3 2 0 0,-3 1 0 16,0 1 0-16,0 2 0 0,-4-1 0 15,2 1 0-15,-2 1 0 0,0 0 0 16,2 1 0-16,0 3 0 0,0 1 0 15,0 3 0-15,3 1 0 0,-1 5 0 16,-2 4 0-16,-2 3 0 0,2 5 0 16,-2 0-161-16,0 1-235 0,-4 8-693 15,-3 2-431-15,-5 5-609 0</inkml:trace>
  <inkml:trace contextRef="#ctx0" brushRef="#br2" timeOffset="-22616.04">26064 13440 4153 0,'0'0'557'0,"0"0"247"0,0 0-560 0,-10 36-140 0,4-9 68 16,0 7 0-16,-1 2 92 0,5 1 141 15,2 3-177-15,0 2 28 0,0 5 36 16,0 6-200-16,2 2-8 0,0 2 36 16,3 3-116-16,-3-3 40 15,4 0-12-15,2-3-24 0,0-3-8 16,1-2 0-16,3 0 4 0,0-3-4 16,1 1 36-16,1-2-4 15,1-3 28-15,-1 1-35 0,1-3-25 16,1 2 0-16,-1-2 0 0,1-1 0 15,3 0 0-15,-5-2 0 16,1 1 0-16,-1-1 0 0,3-2 0 16,-3 2 0-16,1-3 0 0,-1 3 0 15,1 2 0-15,-3-1 0 0,3 1 0 16,-3-2 0-16,2-3 0 0,-1-2 0 16,-1-2 0-16,1-1 0 0,1-3 0 15,3 2 0-15,-1 0 0 0,5 0 0 16,2 0 0-16,1 1 0 0,3-1 0 15,2 3 0-15,2-2 0 16,-2 1 0-16,-2 2 0 0,0 1 0 16,-4 2 0-16,-5-2 0 0,1-2 0 15,-3-1 0-15,-3-1 0 0,-1-4 0 16,-1-5 0-16,-5-5 0 16,-2-5 0-16,-2-6 0 0,-2-3 0 15,-2-1 0-15,-2-4 0 0,-7-10 0 16,1-11-309-16,-2 5-2052 0,5-3-328 0</inkml:trace>
  <inkml:trace contextRef="#ctx0" brushRef="#br2" timeOffset="-22248.65">26817 15743 4506 0,'0'0'1240'0,"0"0"-476"16,0 0 41-16,0 0-381 0,0 0-136 16,0 0-123-16,0 0-165 0,0 0 0 15,0 0 0-15,27-30 0 0,-25 29 0 16,2 1 0-16,-4 0 0 16,2 0 0-16,-2 5 0 0,0 4 0 15,-6 6 0-15,-5 3 0 0,-3 0 0 16,-3-1 0-16,-1-6 0 15,1-2 0-15,-1-5 0 0,7-2 0 0,5-2 0 16,4-2 0-16,2-4 0 16,4-6 0-16,6-8 0 0,5-2 0 15,4-1 0-15,-1 7 0 0,-3 5 0 16,-3 4 0-16,-6 6 0 0,-2 1 0 16,-2 1 0-16,0 9 0 0,-2 4 0 15,-6 1 0-15,-4 1 0 0,-5-9 0 16,5-4-1261-16,-4-3-1821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1-29T18:57:44.20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742 11404 5502 0,'-47'8'372'0,"26"-6"-152"0,-2 1 64 16,5-2-132-16,5 1 81 0,9-1 215 15,-2-1-264-15,6 0-60 0,0 0-36 16,8 0-44-16,11-1-44 0,20-2 236 16,23-2-184-16,23 1-4 15,12-1 36-15,10-1-60 0,3 0 24 16,-1-2 1-16,-1 1-49 0,-1-2 0 15,-11 2 0-15,-12 0 0 0,-11 1 0 16,-15 2 0-16,-11 1 0 16,-8 2-13-16,-10 1-167 0,-8 0-240 15,-11 1-280-15,-4-1-1421 0,-6 0-873 0</inkml:trace>
  <inkml:trace contextRef="#ctx0" brushRef="#br0" timeOffset="266.99">1798 11041 4189 0,'0'0'160'0,"0"0"177"0,42-8 139 16,-15 15 80-16,4 4-76 0,6 3 237 16,0 6-405-16,6 0-72 15,3 5 40-15,-3 0-212 0,3-1-4 16,-5 1-40-16,-2 0-12 0,-1 0-24 15,-3 1-40-15,-4 0-200 0,-8-3 32 16,-13-2-40-16,-12 0 32 16,-19-2 124-16,-31 3 100 0,-12 2 8 15,-18 1 40-15,-11 0 52 0,2 0-88 16,0-3-8-16,25-5-809 16,8-6-1640-16</inkml:trace>
  <inkml:trace contextRef="#ctx0" brushRef="#br0" timeOffset="900.38">641 13026 5338 0,'-35'8'36'0,"10"-5"132"0,2 1 168 16,-6-1-268-16,9 0-36 0,3-2 92 15,7 2 120-15,8-3-160 0,2 1 24 16,0 1-23-16,10 0-53 0,21 2 132 15,27-2 48-15,18 1-68 0,32-3 88 16,14-1-148-16,4-4 12 0,8 0-40 16,-8 1-44-16,-4 0-12 0,-6-2 0 15,-11 1-8-15,-12 3-60 16,-12-1-276-16,-9 1 132 0,-12-1 12 16,-10 0-449-16,-15 0-327 0,-10-1-649 0</inkml:trace>
  <inkml:trace contextRef="#ctx0" brushRef="#br0" timeOffset="1183.33">1858 12670 6230 0,'0'0'112'0,"0"0"-52"16,0 0-36-16,40 20-24 0,-3-4 48 15,10 3-36-15,13 3 48 0,6 2 13 16,13 0-69-16,-5-1 16 0,1 2-12 16,-9 0 0-16,-18 1-16 0,-15 1-88 15,-19 1-49-15,-14-1 133 16,-21 4-128-16,-14 1 140 0,-12 2 0 16,-11 4 276-16,-6 1-63 0,-9-1-61 15,3 2-112-15,-4-3-40 16,22-11-208-16,0-2-2049 0</inkml:trace>
  <inkml:trace contextRef="#ctx0" brushRef="#br0" timeOffset="7750.9">21986 16492 3093 0,'0'0'136'0,"0"0"-92"0,0 0 120 0,0 0 480 15,0 0-139-15,0 0-29 0,0 0-288 16,0 0-44-16,-10 18 96 16,10-17-72-16,0-1 8 0,2 0 156 15,2 0-112-15,2 0-23 0,10 0 31 16,5-1-168-16,4-1 0 0,2 1-16 16,0 1-32-16,6 0-12 0,-2 3 0 15,0 3 4-15,0 1-4 0,6 2 0 16,0 0 8-16,3 2-8 0,3-1 4 15,4-1 8-15,1-3-12 0,6 1 12 16,-1-1 0-16,1-3-12 16,2-1 12-16,0-1 4 0,0 0-16 15,-1-1 16-15,1 1-8 0,-2 0-8 16,4 2 0-16,-2-2 4 0,2 0-4 16,4 0 0-16,4-1-4 15,4 0 0-15,4-2-108 0,5-1-52 16,6 1 32-16,2-1-12 0,1-1 28 15,6 3-5-15,-6-1-83 0,5 0 60 16,-4-1 92-16,-2-3 52 16,0 1-24-16,-2-2 4 0,-3-1-520 15,-1-3-220-15,-21 3-273 0,-6-3-1940 0</inkml:trace>
  <inkml:trace contextRef="#ctx0" brushRef="#br0" timeOffset="10668.21">25242 9967 3393 0,'0'0'744'0,"33"-42"-740"16,-19 23-4-16,-4 2-48 0,-5 3 44 15,-3 0 4-15,-2 1 64 0,-7-2 493 16,-5 0-113-16,0 0-52 0,-9-2 20 16,-4-2-296-16,-8 2-64 0,-8 0-52 15,-7-1-52-15,-3 4-248 16,-3 0-96-16,-2 3 272 0,0 2 124 15,0 4-8-15,3 5 16 16,-3 3-8-16,-2 10 0 0,0 6-40 0,-2 8-124 16,0 9 60-16,2 8 80 0,0 6 24 15,7 7 0-15,9 3 0 16,9 2 0-16,17 4 4 0,12 1 8 16,8 7-12-16,14 4 24 0,13 4-24 15,11 1-4-15,11-6-76 16,10-9 40-16,9-9 40 0,11-8 0 15,3-7-8-15,7-7 8 0,7-9 4 16,-3-5 8-16,2-12 8 0,2-9 144 16,-4-10 36-16,1-15 92 0,-5-14 372 15,-2-9-175-15,-5-12-93 0,-7-13 164 16,-11-9-384-16,-12-9-96 0,-19-2-80 16,-16 1-16-16,-19 2-352 0,-15 10-657 15,-22 3 145-15,2 23-136 16,-14 9-1982-16</inkml:trace>
  <inkml:trace contextRef="#ctx0" brushRef="#br0" timeOffset="11168.55">23414 9905 5234 0,'19'-51'8'0,"-3"6"160"0,-5-4-140 0,-15 10 40 16,-19 2 96-16,-8 6-152 0,-15 5 68 15,-11 11-4-15,-5 8-76 0,-7 7 4 16,-3 13 104-16,0 9-28 0,-5 16-16 16,-1 13-44-16,-1 17-20 15,0 11 0-15,5 10-8 0,6 6-4 16,8 1 12-16,16 1 0 0,13 3-4 16,21-4 4-16,18-5 32 0,21-6-24 15,21-8 20-15,22-13-28 16,21-13 28-16,19-14-56 0,14-18-8 15,10-15-108-15,5-14-12 0,2-22 64 16,-9-11 92-16,-8-17 316 0,-14-8 877 16,-15-12-529-16,-12-10-375 0,-15-10-289 15,-16-9 0-15,-17-5 0 0,-19-4 0 16,-18-2 0-16,-18 6 0 0,-26 12 0 16,-24 16 0-16,-25 22-201 0,13 24-1736 15,-24 18-480-15</inkml:trace>
  <inkml:trace contextRef="#ctx0" brushRef="#br0" timeOffset="16700.89">4560 10817 1656 0,'0'0'1365'0,"0"0"-177"0,0 0-91 16,-21-38-633-16,11 30-112 0,0 1 64 15,-1-1-239-15,1 1-93 0,0 0 48 16,-1 0-48-16,1 0-8 0,-6 1 96 16,-1 1 12-16,-2 0-12 0,3 4 64 15,-9 1-80-15,2 4-40 16,-2 6-51-16,-3 3-65 0,-6 6 0 15,-1 2 0-15,0 6 0 0,-2 2 0 16,6 3 0-16,-2 1 0 16,8 2 0-16,0-1 0 0,7 2-37 15,-1 1 29-15,9 0-4 0,4 0-28 16,6 2 40-16,8 0-4 0,6 0-36 16,7 2 40-16,8-2 0 15,-2-1-20-15,6-1 20 0,2-1 0 16,-4 1-12-16,-2-4-28 0,0-4-92 15,8-7 44-15,0-9 68 0,0-12 20 16,7-7-36-16,1-13 36 0,-7-7 32 16,-3-9-20-16,-2-6 180 0,-8-4 61 15,-9-2-253-15,-6-7 0 0,-5-8 0 16,-3-8 0-16,-4-5 0 0,-3 2 0 16,-3 10 0-16,2 12 0 0,-6 15 0 15,-3 9 0-15,-6 9 0 16,-5 11 0-16,-1 7 0 0,-2 5 0 15,0 8 0-15,4-2-997 0,4 0-1136 16</inkml:trace>
  <inkml:trace contextRef="#ctx0" brushRef="#br0" timeOffset="17733.84">6276 10829 4293 0,'0'0'641'0,"0"0"-173"0,0 0 440 15,0 0-523-15,8-41-141 0,-2 28 164 16,-6 0-160-16,0 2-32 0,0 3 165 16,-4 1-381-16,-2-1 0 15,-4-1 0-15,-7 1 0 0,-8-3 0 16,2 3 0-16,-1 1 0 0,1 2 0 15,2 0 0-15,1 3 0 0,3 0 0 16,3 1 0-16,-3 1 0 16,-2 1 0-16,1 3 0 0,-9 6 0 15,-4 4 0-15,0 5 0 0,-4 3 0 16,2 7 0-16,2 5 0 0,-2 5 0 16,8 6 0-16,0 7 0 15,13 2 0-15,3 2 0 0,11 0 0 16,11 0 0-16,8-5 0 0,10-5 0 15,6-8 0-15,6-6 0 0,5-9 0 16,1-5 0-16,5-8 0 0,-2-4 0 16,-5-6 0-16,-5-6 0 0,-5-6 0 15,-8-4 0-15,-4-7 0 0,-5-5 0 16,-7-5 0-16,-1-8 0 16,-6-6 0-16,-6-9 0 0,-8-5 0 15,-2-1 0-15,-3 3 0 0,-1 6 0 16,1 11 0-16,3 11 0 0,0 12 0 15,-1 10 0-15,-5 5 0 0,-9 4 0 16,-6 12 0-16,-10 7 0 16,-9 7 0-16,9-4-2814 0,-7 1-2204 0</inkml:trace>
  <inkml:trace contextRef="#ctx0" brushRef="#br0" timeOffset="19217.41">4787 10873 964 0,'0'0'1108'0,"0"0"-955"0,0 0-93 16,0 0-44-16,0 0-4 0,0 0-8 16,0 0 4-16,0 0 48 0,0 0 80 15,0 0 144-15,-6 2-88 16,6-1 44-16,0 1-176 0,0-1-60 15,0 1-40-15,0 0-248 0,-2 1-164 16,2-1-1089-16</inkml:trace>
  <inkml:trace contextRef="#ctx0" brushRef="#br0" timeOffset="19318.9">4787 10873 1224 0,'-10'34'1529'0,"10"-34"-961"16,0 0 16-16,0 0 129 0,-4 0-393 16,4 0-36-16,0 0-124 15,-2 0-160-15,2 0-12 0,-4 0-484 16,4 0-81-16,-4 0-211 0,2 3-869 0</inkml:trace>
  <inkml:trace contextRef="#ctx0" brushRef="#br0" timeOffset="19367.87">4744 10917 2605 0,'0'0'188'0,"0"0"-84"0,0 0-104 15,0 0-1657-15</inkml:trace>
  <inkml:trace contextRef="#ctx0" brushRef="#br0" timeOffset="20267.55">4721 10845 1872 0,'0'0'473'0,"0"0"443"0,0 0-268 15,0 0-204-15,0 0 201 0,0 0-185 16,0 0-60-16,0 0 156 0,0 0-387 16,0 0-21-16,0-2 172 15,0 5-120-15,0 2 64 0,0 1 84 16,0 5-236-16,2 4-8 0,-2 4 9 15,0-1-113-15,7 2 0 0,-7 0 0 16,2 1 0-16,2 3 0 0,0 4 0 16,-4 3 0-16,2 3 0 0,-2 5 0 15,0 1 0-15,0-1 0 0,0 2 0 16,0-2 0-16,0 1 0 16,0-1 0-16,2 0 0 0,-2-4 0 15,2 1 0-15,2-3 0 0,-2-1 0 16,2-1 0-16,1 0 0 0,1 0 0 15,-6 2 0-15,4 1 0 0,-4 0 0 16,0 2 0-16,0 1 0 16,-4 1 0-16,0 1 0 0,-3 1 0 15,3-1 0-15,-2 0 0 0,2 4 0 16,2-2 0-16,-2 0 0 16,2 0 0-16,0-3 0 0,0 1 0 15,2-1 0-15,-5-1 0 0,5-3 0 16,-4 0 0-16,2 0 0 0,-6-1 0 15,2-1 0-15,0 1 0 0,-5 3 0 16,5-2 0-16,-2-1 0 0,2 3 0 16,-1-2 0-16,3-1 0 0,0 1 0 15,2-1 0-15,-4-2 0 0,6 0 0 16,-4-2 0-16,4 1 0 16,0-2 0-16,0 2 0 0,-4-1 0 15,4 1 0-15,-3 1 0 16,3 1 0-16,-4 0 0 0,2-3 0 15,2 0 0-15,0-2 0 0,0-1 0 16,0 0 0-16,0-2 0 0,0 1 0 16,0-2 0-16,0 0 0 15,0-4 0-15,0-4 0 0,0-4 0 16,2-4 0-16,-2-3 0 0,4-3-25 16,-1 0-1099-16,1-3-753 0</inkml:trace>
  <inkml:trace contextRef="#ctx0" brushRef="#br0" timeOffset="21134.1">4562 13406 3557 0,'0'0'2237'0,"0"0"-1400"0,0 0 187 16,0 0-584-16,0 0-343 0,0 0-97 16,0 0 0-16,64-8 0 0,-6-1 0 15,14-3 0-15,7-1 0 0,0 1 0 16,-7 0 0-16,2 4 0 0,-5 0 0 15,-10 3 0-15,-1 2 0 0,-10 2 0 16,-7 1 0-16,-4-2 0 0,-6 1 0 16,-6 1 0-16,-4 0 0 0,-5 0 0 15,-11 0 0-15,-3 0-33 16,-2 0-2080-16,-2-7-1044 0</inkml:trace>
  <inkml:trace contextRef="#ctx0" brushRef="#br0" timeOffset="21818.23">4862 13359 4822 0,'0'0'600'0,"0"0"557"0,0 0-441 16,0 0-144-16,0 0-247 0,0 0-325 16,0 0 0-16,0 0 0 15,66 18 0-15,-6-18 0 0,4-5 0 16,2 1 0-16,-2-2 0 0,-2 1 0 16,2 1 0-16,-6 0 0 0,0-1 0 15,-6 0 0-15,-5-4 0 0,-12 0 0 16,-6-1 0-16,-4 0 0 0,-12 1-1085 15,-5-1-1224-15</inkml:trace>
  <inkml:trace contextRef="#ctx0" brushRef="#br0" timeOffset="22467.74">5558 10743 2433 0,'0'0'1684'0,"0"0"-995"0,-31 36 319 0,17-12-392 16,8 5-91-16,-2 3 207 0,5 7-420 16,3 5-119-16,0 6-193 15,0 4 0-15,5 3 0 0,1 4 0 16,-4 6 0-16,6 5 0 0,-6 9 0 15,2 9 0-15,-4 6 0 0,0 2 0 16,0 1 0-16,0 1 0 0,4 1 0 16,3 2 0-16,-3 1 0 0,-4-4 0 15,0 1 0-15,0-4 0 0,-4-6 0 16,-3 2 0-16,-1-3 0 16,2-3 0-16,-6-2 0 0,3-2 0 15,-1-4 0-15,4-3 0 0,0-2 0 16,1-10 0-16,-1-7 0 15,2-10 0-15,4-12 0 0,-4-10 0 16,2-14 0-16,2-9 0 0,0-2-1169 16,-4-21-712-16</inkml:trace>
  <inkml:trace contextRef="#ctx0" brushRef="#br0" timeOffset="22851.49">4674 10855 6146 0,'0'0'549'0,"56"-11"351"16,-15 2-412-16,17 0-379 0,6-6-109 15,14-1 0-15,3-4 0 0,-2 1 0 16,-3 2 0-16,-12 4 0 0,-2 6 0 16,-23 5-1277-16,-3-1-452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1-29T18:58:46.944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22137 4571 4858 0,'0'0'884'0,"0"0"-200"0,-39 43 121 16,28-27-441-16,-3 0-128 0,-3 4-16 16,1 2-196-16,-1 3 16 0,-4 3 28 15,-3 4-59-15,1 5-9 0,-2 4 0 16,0 3 0-16,-2 2 0 0,1 4 0 15,-5 1 0-15,-3 2 0 0,-3 4 0 16,-2 3 0-16,0 2 0 0,-3 0 0 16,5 1 0-16,2-2 0 15,4-3 0-15,6 0 0 0,2-3 0 16,5 2 0-16,-1 4 0 0,1-1 0 16,-1 3 0-16,0 5 0 15,-1-2 0-15,1 3 0 0,-2-2 0 0,5 3 0 16,1 3 0-16,-1 4 0 15,1 0 0-15,1 1 0 0,0-2 0 16,-1-2 0-16,9-3 0 0,-4 2 0 16,1 0 0-16,1 0 0 15,2 1 0-15,-2-4 0 0,8-4 0 16,-3-3 0-16,3-5 0 0,0-4 0 16,0-3 0-16,0-5 0 0,-2-6 0 15,0-3 0-15,-2-8 0 0,2-7 0 16,-2-8 0-16,0-5 0 0,2-7 0 15,-2-2 0-15,-5-7 0 16,-7-15 0-16,-1-13 0 0,-3-15 0 16,1-7 0-16,0-1 0 0,7 0 0 15,0 2 0-15,3 3 0 0,-1 7 0 16,4 3 0-16,-2 9 0 0,1 4 0 16,3 10 0-16,0 6 0 0,2 4 0 15,-2 8 0-15,4-1 0 16,0 2 0-16,0 1 0 0,0 6 0 15,0 11 0-15,8 12 0 0,0 8 0 16,3 8 0-16,-3 1 0 0,0 3 0 16,1 2 0-16,1 1 0 15,0 0 0-15,1-2 0 0,3-9 0 16,-2-6 0-16,-1-9 0 0,3-7 0 16,-1-7 0-16,-1-11 0 0,3-8 0 15,1-14 0-15,3-13 0 0,1-12 0 16,3-10 0-16,2-9 0 15,4-9 0-15,10-12 0 0,4-4 0 16,5-6 0-16,-5 5 0 0,-7 3 0 16,-10 24-173-16,-15 3-3204 0</inkml:trace>
  <inkml:trace contextRef="#ctx0" brushRef="#br0" timeOffset="549.63">22062 4678 5290 0,'0'0'1513'0,"0"0"-945"0,0 0 84 0,25-51-483 15,0 13-169-15,6-9 0 0,6-9 0 16,2-2 0-16,13-6 0 0,6-12 0 16,6-6 0-16,8-7 0 0,13-4 0 15,10-1 0-15,5 2 0 0,1 3 0 16,-12 5 0-16,-17 3 0 16,-24 22-1261-16,-11 4-3225 0</inkml:trace>
  <inkml:trace contextRef="#ctx0" brushRef="#br0" timeOffset="1433.36">23168 1850 4422 0,'0'0'732'0,"0"0"492"15,0 0-331-15,0 0-117 0,0 0-631 16,17 59-145-16,-13-15 0 0,-4 8 0 16,-8 4 0-16,4 0 0 0,-3 4 0 15,1 4 0-15,-4 3 0 0,4 1 0 16,-3-3 0-16,3-3 0 0,6-9 0 16,4-8 0-16,11-10 0 15,5-10 0-15,9-10 0 0,7-10 0 16,5-10 0-16,2-14 0 0,-1-9 0 15,-7-11 0-15,-6-5 0 0,-7-1 0 16,-11-4 0-16,-9 4 0 16,-8 4 0-16,-17 4 0 0,2 7 0 15,-6 12 0-15,-6 10 0 0,-2 8 0 16,0 11 0-16,-2 3 0 0,4 4 0 16,2-2 0-16,14-1 0 15,3-6-1409-15,10-3-556 0</inkml:trace>
  <inkml:trace contextRef="#ctx0" brushRef="#br0" timeOffset="1833.43">23600 1797 4510 0,'0'0'1808'0,"0"0"-895"0,0 0-517 0,-12 32-8 0,8 2-211 16,0 11-177-16,2 7 0 0,0 5 0 15,-1 4 0-15,-1 5 0 16,4-1 0-16,0 6 0 0,-2-2 0 0,2-5 0 16,2-1 0-16,2-11 0 15,3-7 0-15,1-11 0 0,4-6 0 16,3-13 0-16,1-8 0 0,5-7-153 15,-4-6-1760-15,-3-8-528 0</inkml:trace>
  <inkml:trace contextRef="#ctx0" brushRef="#br0" timeOffset="2149.69">23888 2291 4149 0,'0'0'2305'15,"0"0"-1652"-15,-27-49 27 0,16 39-275 16,-1 2-405-16,-5 5 0 0,5 4 0 15,-2 9 0-15,-3 7 0 0,-4 11 0 16,1 4 0-16,-1 7 0 0,0 0 0 16,7 0 0-16,2-1 0 0,5-5 0 15,5-6 0-15,4-5 0 0,9-9 0 16,1-8 0-16,9-5 0 0,1-8 0 16,3-7 0-16,-2-6 0 15,0-4 0-15,-5 1 0 0,-3-1 0 16,-1 7 0-16,-7 6 0 0,-1 5 0 15,-6 5 0-15,0 2 0 0,0 8 0 16,-2 9 0-16,0 7 0 16,2 1 0-16,4 1 0 0,6-6 0 15,0 0 0-15,13-1 0 0,0-5-1125 16,-7-6-284-16,3 2-4141 0</inkml:trace>
  <inkml:trace contextRef="#ctx0" brushRef="#br0" timeOffset="2499.67">24187 2319 956 0,'0'0'6627'0,"-35"-27"-6018"0,15 20-609 0,9 7 0 16,-1 2 0-16,1 9 0 15,1 4 0-15,2 9 0 0,0 3 0 16,6 7 0-16,2 0 0 0,4 4 0 15,4-5 0-15,6-4 0 0,3-6 0 16,2-9 0-16,3-7 0 0,3-9 0 16,-4-12 0-16,6-11-581 0,-11 3-1160 15,-1-8-504-15</inkml:trace>
  <inkml:trace contextRef="#ctx0" brushRef="#br0" timeOffset="2666.86">24295 1845 6522 0,'0'0'745'15,"0"0"180"-15,0 0-925 0,-10 54 0 16,3-9 0-16,-3 6 0 16,0 3 0-16,6-1 0 0,-1 4 0 15,1 4 0-15,2 0 0 0,2 2 0 16,2-1 0-16,2-4 0 0,5-6-373 16,1-16-1016-16,-2-7-2412 0</inkml:trace>
  <inkml:trace contextRef="#ctx0" brushRef="#br0" timeOffset="2915.9">24415 2508 6210 0,'0'0'913'0,"0"0"156"15,27-37-1069-15,-17 22 0 0,9-6 0 16,-1 0 0-16,1-4 0 0,-1 0 0 16,-1-1 0-16,-3 0 0 15,-3-1 0-15,-5-1 0 0,-6 3 0 16,-2 6 0-16,-8 8 0 0,-7 8 0 15,-4 10 0-15,-6 12 0 0,-1 10 0 16,-3 8 0-16,4 4 0 16,8 3 0-16,9-4 0 0,10 0 0 15,8-7 0-15,15-6 0 0,12-9 0 16,10-10 0-16,19-8 0 0,9-3 0 16,-13-6-741-16,-2-4-2489 0</inkml:trace>
  <inkml:trace contextRef="#ctx0" brushRef="#br0" timeOffset="3232.71">25258 2409 5206 0,'0'0'844'0,"0"0"-464"0,10 48 141 0,-1-13 347 15,-3 10-572-15,-2 5-219 0,-4 5-77 16,0 3 0-16,-2-1 0 0,-6-2 0 15,4-3 0-15,-5-6 0 0,3-10-137 16,4-8-623-16,0-12-281 0,0-10-2912 0</inkml:trace>
  <inkml:trace contextRef="#ctx0" brushRef="#br0" timeOffset="3499.19">25326 2268 8039 0,'13'-40'153'0,"3"0"-153"16,9-3 0-16,-2 11 0 16,2 5 0-16,4 6 0 0,-5 7 0 15,3 6 0-15,0 8 0 0,-2 1 0 16,-2 10 0-16,-3 8 0 0,-5 4 0 16,-7 6 0-16,-8 4 0 15,-10 3 0-15,-9-1 0 0,-6 1 0 16,-6-2 0-16,-6 2 0 0,-4-3 0 15,2-4 0-15,1-6 0 0,7-5 0 16,9-5 0-16,7-6 0 0,9-2 0 16,6-3-893-16,4 1-424 0,10-3-2232 0</inkml:trace>
  <inkml:trace contextRef="#ctx0" brushRef="#br0" timeOffset="3816.32">25839 2190 372 0,'0'0'7619'16,"-43"-34"-7418"-16,18 20-201 0,6 9 0 15,1 5 0-15,1 5 0 0,5 10 0 16,-3 7 0-16,1 9 0 0,1 6 0 16,1 3 0-16,4 2 0 15,3-3 0-15,8-6 0 0,9-7 0 16,7-6 0-16,5-8 0 0,3-7 0 15,2-5 0-15,0-5 0 0,0-8 0 16,-6 0 0-16,-5 0 0 0,-5 0 0 16,-5 6 0-16,-4 2 0 0,-2 2 0 15,0 0 0-15,-2 2 0 0,0 1 0 16,0 11 0-16,0 9 0 0,0 2 0 16,7 3 0-16,1-6 0 15,8-3 0-15,5-8-313 0,0-3-843 16,-1-3-2306-16</inkml:trace>
  <inkml:trace contextRef="#ctx0" brushRef="#br0" timeOffset="4165.96">26277 2128 7899 0,'0'0'293'0,"0"0"-293"0,-43-34 0 16,24 31 0-16,1 3 0 0,-1 2 0 15,-2 4 0-15,-1 3 0 0,-1 6 0 16,2 1 0-16,1 3 0 0,3 4 0 16,3-1 0-16,5-2 0 0,7-1 0 15,4-1 0-15,13-4 0 0,7-2 0 16,9-2 0-16,9-3 0 0,1-4 0 16,2 2 0-16,1-3 0 15,-5 2 0-15,-8 2 0 0,-8 2 0 16,-13 2 0-16,-6-1 0 0,-6 3 0 15,-6 0 0-15,-6 1 0 0,-5-1 0 16,-6 2 0-16,-2-3 0 16,-4-1 0-16,2-1 0 0,-2-5 0 15,2 0 0-15,9-3 0 0,5 0 0 16,7-1 0-16,6 0-1277 0,8-4 264 16,2 0-303-16,15-6-1590 0</inkml:trace>
  <inkml:trace contextRef="#ctx0" brushRef="#br0" timeOffset="4500.03">26635 2164 5806 0,'0'0'1477'15,"-21"-36"-1081"-15,3 20 117 0,1 3-513 16,-2 2 0-16,3 4 0 0,-1 4 0 16,1 3 0-16,-1 2 0 15,-1 7 0-15,-1 5 0 0,0 4 0 16,5 5 0-16,0-3 0 0,5 4 0 15,9-5 0-15,4 0 0 0,11-4 0 16,6-1 0-16,7-1 0 16,1-1 0-16,2-2 0 0,2-1 0 15,-1-1 0-15,-6 1 0 0,-3-1 0 16,-8-1 0-16,-7 0 0 0,-8 2 0 16,-6 0 0-16,-11 8 0 15,-8-2 0-15,-6 2 0 0,-2-3 0 16,-2-5 0-16,2 0 0 0,0-7 0 15,8 2 0-15,4-3 0 0,7-1 0 16,8 0 0-16,8 0 0 0,14-3-1377 16,1 0-184-16,8-3-184 0</inkml:trace>
  <inkml:trace contextRef="#ctx0" brushRef="#br0" timeOffset="4816.35">26854 2132 7811 0,'0'0'272'0,"-21"-39"-163"16,15 27-109-16,2 6 0 16,2 6 0-16,-2 0 0 0,-5 6 0 15,-5 14 0-15,-9 18 0 0,-2 8 0 16,1 10 0-16,1-3 0 0,8-6 0 16,7-6 0-16,8-5 0 15,2-9 0-15,11-8 0 0,3-6 0 16,7-6 0-16,-2-6 0 0,1-6 0 15,1-6 0-15,-2-6 0 0,-1-2 0 16,-5 0 0-16,-3-1 0 0,-3 2 0 16,-3 5 0-16,-2 6 0 0,-4 2 0 15,0 4 0-15,0 1 0 0,0 0 0 16,0 0 0-16,2 5 0 0,0 3 0 16,4 3 0-16,5 2 0 15,1-2-45-15,-2-3-1191 0,1-5-449 16</inkml:trace>
  <inkml:trace contextRef="#ctx0" brushRef="#br0" timeOffset="5583.03">27286 2254 3781 0,'0'0'2053'0,"-23"-45"-1236"0,3 20 203 0,-1 5-544 0,-4 4-431 15,0 7-45-15,3 9 0 0,-5 5 0 16,2 10 0-16,0 10 0 16,0 7 0-16,3 6 0 0,1 5 0 15,8 2 0-15,7-5 0 0,6-1 0 16,11-3 0-16,7-9 0 0,7-6 0 16,6-8 0-16,6-7 0 15,0-6 0-15,1-6 0 0,-5-7 0 16,-2-3 0-16,-9-3 0 0,-3 0 0 15,-4 2 0-15,-5 7 0 0,-6 4 0 16,0 4 0-16,-2 5 0 0,0 12 0 16,-2 15 0-16,-2 10 0 0,-6 8 0 15,-4 1 0-15,-3 0 0 0,-4-3 0 16,-3 4 0-16,-3 0 0 0,-8 0 0 16,-2-2 0-16,-7 1 0 15,-1-7 0-15,-3-7 0 0,1-8 0 16,0-8 0-16,3-8 0 0,5-9 0 15,6-7 0-15,8-14 0 0,9-15 0 16,8-12 0-16,6-10 0 16,12-3 0-16,21 6 0 0,12 9 0 15,13 6 0-15,11 6 0 0,5 1 0 16,2 0 0-16,1 5 0 0,-1-5 0 16,-1-1 0-16,-5 0 0 15,-2-5 0-15,-10-1 0 0,-10 2 0 16,-13 0 0-16,-14 2 0 0,-13 0 0 15,-8 2 0-15,-10 0 0 0,-11 3 0 16,-6 4 0-16,-8 6 0 0,-4 13 0 16,-7 6 0-16,1 17 0 0,-5 10 0 15,7 8 0-15,3 7 0 0,11 2 0 16,15-1 0-16,10-4 0 0,10-4 0 16,19-4 0-16,12-6 0 15,15-7 0-15,8-8 0 0,8-6 0 16,-2-6-753-16,-16-6-1104 0,-7-2-1160 0</inkml:trace>
  <inkml:trace contextRef="#ctx0" brushRef="#br0" timeOffset="6083.66">28847 1778 1856 0,'-27'-48'4310'0,"-6"-2"-3705"16,-7-3-345-16,1 9 28 0,-4 3 148 0,3 8-268 16,5 4 12-16,2 8-91 15,4 6-89-15,2 9 0 0,1 6 0 16,1 8 0-16,2 7 0 0,2 4 0 15,5 6 0-15,5 6 0 0,3 7 0 16,4 5 0-16,4 6 0 0,2 5 0 16,6 6 0-16,5 4 0 0,5 6 0 15,1 4 0-15,4 5 0 0,-3 4 0 16,-1-2 0-16,-4 1 0 0,-9-6 0 16,-6-6 0-16,0-7 0 15,-4-12 0-15,2-8 0 0,-3-11 0 16,3-10-73-16,2-8-871 0,-2-6-213 15,0-8-2508-15</inkml:trace>
  <inkml:trace contextRef="#ctx0" brushRef="#br0" timeOffset="6249.73">28309 2373 2629 0,'0'0'4514'0,"0"0"-3934"16,0 0-264-16,0 0-163 15,37-31-153-15,3 21 0 0,5 1 0 16,5-2 0-16,-9 2 0 0,0 0 0 15,3 1 0-15,-3 2 0 0,1 0 0 16,-7 5 0-16,-2 2 0 0,-6 9-521 16,-7 1-563-16,-5 0-309 0,-9 6-2277 0</inkml:trace>
  <inkml:trace contextRef="#ctx0" brushRef="#br0" timeOffset="6449.86">28797 2555 4662 0,'0'0'868'0,"0"0"-348"16,-19 33 153-16,15-29-305 0,0 1 20 15,0-4 212-15,0 0-487 0,0-1-113 16,-2-8 0-16,4-7 0 16,-1-9 0-16,3-11 0 0,0-2 0 15,7 0 0-15,5 1 0 0,5 4 0 16,3 1 0-16,5 4 0 0,2 3 0 16,-4 5 0-16,-3 3 0 15,-3 3 0-15,-1 3 0 0,-5 3-41 16,-3 4-847-16,-4 1-113 0,-4 2-1568 15,0 0-1124-15</inkml:trace>
  <inkml:trace contextRef="#ctx0" brushRef="#br0" timeOffset="6716.88">28902 2471 5670 0,'38'6'788'0,"3"-4"-79"0,7-2-61 15,-7-8-271-15,0-7-377 0,-6-7 0 16,-4-3 0-16,-4-2 0 0,-8 0 0 15,-9-2 0-15,-8-3 0 0,-2 0 0 16,-10-2 0-16,-7 4 0 16,-1 8 0-16,-7 8 0 0,0 10 0 15,-4 9 0-15,-2 10 0 0,-2 6 0 16,0 8 0-16,0 3 0 0,4 5 0 16,2 3 0-16,11 3 0 15,7-2 0-15,9 1 0 0,15-9 0 16,12-2 0-16,8-11 0 0,10-7 0 15,5-7-545-15,4-6-219 0,-15-2-1209 16,0-7-92-16</inkml:trace>
  <inkml:trace contextRef="#ctx0" brushRef="#br0" timeOffset="6985.03">29434 2292 3397 0,'4'-44'1405'0,"0"-1"-585"0,4-1 269 16,-2 8-625-16,5 7-88 15,-3 10 32-15,-2 10-175 0,-2 6-233 16,-4 5 0-16,0 0 0 0,-4 6 0 15,-10 13 0-15,-9 12 0 0,-8 12 0 16,-2 8 0-16,-4 3 0 16,2 4 0-16,-1 6 0 0,-3 4 0 15,2 4 0-15,2-2 0 0,4-1 0 16,6-9 0-16,9-5 0 0,7-6 0 16,7-6 0-16,8-7 0 15,7-7 0-15,7-8 0 0,7-13 0 16,6-8 0-16,5-9 0 0,7-13 0 15,-1-5 0-15,1-7 0 0,-6-6-397 16,-10 11-1396-16,-6-2-1016 0</inkml:trace>
  <inkml:trace contextRef="#ctx0" brushRef="#br0" timeOffset="7666.16">29477 2264 6747 0,'0'0'152'0,"0"0"652"0,0 0-344 0,0 0-431 0,0 0-29 16,-21 41 0-16,7 10 0 15,-7 15 0-15,1 10 0 0,1 1 0 16,-4 6 0-16,-4 4 0 0,1-2 0 15,-1 2 0-15,6-8 0 0,11-8 0 16,10-14 0-16,10-11 0 16,13-16 0-16,10-11 0 0,12-13 0 15,5-10 0-15,6-15 0 0,-3-10 0 16,-5-10 0-16,-5-6 0 0,-14 9-1065 16,-4-3-1200-16</inkml:trace>
  <inkml:trace contextRef="#ctx0" brushRef="#br0" timeOffset="7867.14">29773 2727 7379 0,'0'0'813'15,"-54"6"-813"-15,33-6 0 0,7 0 0 16,8-2 0-16,4-1 0 16,8-7-77-16</inkml:trace>
  <inkml:trace contextRef="#ctx0" brushRef="#br0" timeOffset="16584.54">21355 8407 192 0,'0'0'1104'0,"0"0"-1080"0,0 0 893 0,0 0 263 16,0 0-476-16,0 0 61 0,0 0 327 15,0 0-451-15,0 0-129 0,-29 0 220 16,27-2-403-16,-2-1-329 16,4 1 0-16,0 1 0 0,0-1 0 15,0 2 0-15,0 0 0 0,11 5 0 16,5 3 0-16,13 1 0 16,10 0 0-16,9-5 0 0,8-1 0 15,8-3 0-15,6-3 0 0,0-3 0 16,-6 0 0-16,-10-3 0 0,-4 2 0 15,-15-1 0-15,-8 1 0 16,-9 2 0-16,-7 0 0 0,-7 4 0 16,-2-1 0-16,-2 0 0 0,-4 1 0 15,-2 0 0-15,-11 1 0 0,-6 1 0 16,-6 2 0-16,3 2 0 0,-5-2-81 16,2-1-219-16,-2 1 116 0,-2-1-8 15,-3-1 64-15,-5 0 56 0,-2 2-36 16,-7-3-4-16,-2 1 100 0,-1 1 0 15,1-1 24-15,2 1-12 0,3 0 152 16,5 0 32-16,9 1 44 16,13-1 148-16,7 0-127 0,13-2-249 15,4 0 0-15,21 0 0 0,23-2 0 16,16-2 0-16,21 0 0 16,3 0 0-16,-5 2 0 0,-6 1 0 15,-13-1 0-15,-15 2 0 0,-5 0 0 16,-15 1 0-16,-11 1 0 0,-7 1 0 15,-7 0-777-15,-4 2-2821 0</inkml:trace>
  <inkml:trace contextRef="#ctx0" brushRef="#br0" timeOffset="18650.68">21469 9179 1132 0,'0'0'76'0,"0"0"2145"0,0 0-1637 15,0 0 1-15,0 0 443 0,0 0-504 16,0 0-95-16,0 0 299 15,0 0-336-15,-18 0-28 0,18 0-235 16,0 0-129-16,0 0 0 0,6 0 0 16,6 0 0-16,13 3 0 0,8-3 0 15,8 0 0-15,9 0 0 0,0-4 0 16,7-1 0-16,1-1 0 0,0 2 0 16,0 0 0-16,-4 0 0 0,-13 2 0 15,-10 2 0-15,-10 0 0 0,-7 0 0 16,-10 0 0-16,-4 0 0 0,-2 2 0 15,-10 4 0-15,-9 3 0 16,-4 0 0-16,-6 1 0 0,-2-3 0 16,2-3 0-16,-6 0 0 0,-2-2 0 15,-7 0 0-15,-5 1 0 0,3-2 0 16,3 1 0-16,1-2 0 16,7 0 0-16,6 1 0 0,10 0 0 15,5 0 0-15,10 0 0 0,2-1 0 16,8 1 0-16,6 1 0 15,13-1 0-15,22 0 0 0,9 0 0 16,4-1 0-16,6 0 0 0,-12 0 0 16,3 0 0-16,-7 0 0 0,-11 1 0 15,-4-1 0-15,-6 0 0 0,-10 0-1397 16,-5-3-1649-16</inkml:trace>
  <inkml:trace contextRef="#ctx0" brushRef="#br0" timeOffset="21067.28">21742 8495 4233 0,'0'0'1377'0,"0"0"-68"0,0 0-721 0,0 0-196 0,0 0-99 16,4 42-293-16,2-5 0 0,-2 9 0 15,-1 4 0-15,3 1 0 16,2 6 0-16,0 5 0 0,1 0 0 16,-1 0 0-16,-2-1 0 0,-2-5 0 15,-2-8 0-15,2-6 0 0,0-12 0 16,1-9 0-16,-3-9 0 16,2-7 0-16,0-5 0 0,2-9 0 15,0-3-753-15,1-13-4710 0</inkml:trace>
  <inkml:trace contextRef="#ctx0" brushRef="#br0" timeOffset="21783.78">22250 8911 1948 0,'0'0'2041'0,"0"0"-1140"0,0 0 451 0,0 0-607 0,0 0-101 16,0 0-83-16,0 0-561 0,0 0 0 15,0 0 0-15,-2 7 0 0,4-15 0 16,-2-11 0-16,9-5 0 16,-5-4 0-16,2-4 0 0,0 1 0 15,-2-6 0-15,3 1 0 0,-1-4 0 16,0 2 0-16,2 2 0 0,-6 4 0 15,7 2 0-15,-7 11 0 16,0 4 0-16,-2 8 0 0,0 5 0 16,0 2 0-16,0 4 0 0,0 12 0 15,2 15 0-15,4 13 0 0,4 10 0 16,7 3 0-16,8-1 0 0,6-1 0 16,0-3 0-16,6-6 0 0,2-6 0 15,-2-5 0-15,-1-8 0 0,-12-6 0 16,-11-5 0-16,-3-5 0 15,-6-6 0-15,-4-2 0 0,0-2 0 16,-8 2 0-16,-11-3 0 0,-16 0 0 16,-12-3 0-16,-11-2 0 0,0-4 0 15,4 0 0-15,2-1 0 0,11-1 0 16,10 4 0-16,8 0 0 16,13 1 0-16,0 2-2558 0</inkml:trace>
  <inkml:trace contextRef="#ctx0" brushRef="#br0" timeOffset="27950.15">21298 12548 764 0,'0'0'1000'0,"0"0"-347"0,0 0 1083 16,0 0-939-16,0 0-281 0,0 0 356 16,0 0-451-16,0 0-109 0,6 39 8 15,-6-22-220-15,-4-2-20 0,4 2-40 16,-2-3-40-16,2-2 0 16,0 1-12-16,0-4-112 0,0 3-68 0,0-2-460 15,0-1-97-15,0-2-255 16,0 1-1289-16</inkml:trace>
  <inkml:trace contextRef="#ctx0" brushRef="#br0" timeOffset="28117.39">21295 12893 1896 0,'0'0'2133'0,"0"0"-1957"16,-12 47-112-16,12-33 12 15,0 1-76-15,0-1 4 0,0 1-4 16,0 2 0-16,0-3 0 0,2 0 4 15,0-3 0-15,-2-1 0 0,0-3 133 16,0-2-109-16,0-2-28 0,0 2-165 16,0-3-751-16,-2 4-825 0</inkml:trace>
  <inkml:trace contextRef="#ctx0" brushRef="#br0" timeOffset="28300.72">21293 13283 4966 0,'0'0'344'0,"-8"47"-32"16,6-24 32-16,-2-1-340 16,4-1 4-16,0-1-8 0,0-2-20 15,4-2-32-15,0-1-292 0,-2-4-20 16,4-3 64-16,-3-2-148 0,-1-2-45 16,-2-1-63-16,0 2-2265 0</inkml:trace>
  <inkml:trace contextRef="#ctx0" brushRef="#br0" timeOffset="28450.96">21273 13782 6022 0,'-9'37'1409'0,"5"1"-973"16,-2 3-111-16,4-9-325 0,0 1 0 16,2-3 0-16,0-4 0 0,2-4 0 15,2-6 0-15,0-8 0 0,0-2 0 16,1-6-877-16,-5 0-1112 15,0-13-1833-15</inkml:trace>
  <inkml:trace contextRef="#ctx0" brushRef="#br0" timeOffset="30601.12">21052 11790 4438 0,'0'0'1064'0,"0"0"-596"0,0 0 40 15,0 0-423-15,-7 39-49 0,7-21-24 16,0 4-12-16,0 0-65 0,2 1-455 15,-2-2-44-15,0 1 64 0,5-7-465 16,-5-1-355-16</inkml:trace>
  <inkml:trace contextRef="#ctx0" brushRef="#br0" timeOffset="30784.34">21027 12275 4454 0,'0'0'1116'0,"0"0"-696"15,-11 43 104-15,11-32-331 16,0-3-105-16,0 3-72 0,5-2-16 16,-1 2-68-16,-2-3-133 0,2-2-79 15,-2 2 60-15,0 3-32 0,0 2 100 16,-2 0-92-16,0-5-728 0,0-3-237 16,0 1-1016-16</inkml:trace>
  <inkml:trace contextRef="#ctx0" brushRef="#br0" timeOffset="30934.46">21014 12701 3649 0,'0'0'1053'0,"-8"47"-225"16,4-22-416-16,0-4-260 0,0-3-108 15,0-1-36-15,-1-3 56 16,3-2 80-16,2-5-144 0,0-1-12 16,0-2-372-16,0-1-276 0,4 2-16 15,-1-1-565-15,1-1 109 0,0 3-705 0</inkml:trace>
  <inkml:trace contextRef="#ctx0" brushRef="#br0" timeOffset="31067.08">20990 12945 348 0,'0'0'2645'0,"0"0"-2533"16,-25 45 76-16,19-33 212 0,6 0-372 15,0 0-28-15,0-1-36 0,0-3 24 16,4 0 12-16,0 3 56 0,-2 0 120 16,-2 4 208-16,0-1 161 15,0-3-405-15,0 3-140 0,-4-4-160 16,2-4-341-16,-2 1-459 0</inkml:trace>
  <inkml:trace contextRef="#ctx0" brushRef="#br0" timeOffset="31300.06">20952 13369 3849 0,'0'0'448'16,"-14"44"-388"-16,8-21 157 0,4-5-57 15,0-1-128-15,2-1-32 0,0-2-16 16,2-1 12-16,4-2-20 0,-2 0 24 15,0 0 20-15,0 3 12 16,-4 0 340-16,0 2 564 0,0 3-640 16,-4 1-115-16,0 4 59 0,-4 0-132 15,8 2 56-15,-2 2 108 0,0-3-236 16,-1 0-4-16,3-3-32 16,-4-4-4-16,4-4-448 0,-2-3-2970 0</inkml:trace>
  <inkml:trace contextRef="#ctx0" brushRef="#br0" timeOffset="32834.19">20376 12722 2209 0,'0'0'272'0,"0"0"276"0,0 0 416 16,-44-33-383-16,28 31-157 0,1 2 312 15,-1 0-320-15,1 0-52 16,5 2 205-16,0 0-317 0,7 0 16 15,3-1 152-15,0 1-320 0,3 2-40 16,11 3-51-16,13 1-9 0,10-1 0 16,11 0 0-16,3-2 0 15,5-2 0-15,-6-1 0 0,-3-1 0 16,-1 3 0-16,-9-1 0 0,-8-1 0 16,-6 1-137-16,-11-1-475 0,-2 1 72 15,-3-2 43-15,-3 0-419 16,-4 1 92-16,2 1-57 0,-2-3-1408 0</inkml:trace>
  <inkml:trace contextRef="#ctx0" brushRef="#br0" timeOffset="33084.18">20638 12593 3309 0,'0'0'924'15,"0"0"173"-15,0 0-381 0,0 0-240 16,0 0-115-16,48-11-205 0,-17 11-8 16,-2 9-4-16,-7 3-140 15,-1 2-4-15,-4 4 0 0,-7 2-20 16,-4 0 8-16,-6 1-60 0,-6 1-32 16,-4-2 84-16,-5 0 8 0,-1-1 24 15,-5-2-12-15,0-2 20 16,1-1-20-16,3-3 0 0,9-4-396 15,-1-5-725-15,14-4-796 0</inkml:trace>
  <inkml:trace contextRef="#ctx0" brushRef="#br0" timeOffset="33735.33">21436 12891 3241 0,'0'0'600'0,"0"0"-11"0,0 0 319 16,0 0-476-16,0 0-56 0,0 0 81 15,0 0-301-15,0 0 8 0,79-18 200 16,-17 17-112-16,8 1-112 0,8 3 56 16,7 2-132-16,0 2 56 0,-2 1 13 15,-7 1-133-15,-6-2 0 16,-12-3 0-16,-10-1 0 0,-11-2-221 15,-16-1-443-15,-11 0 88 0,-4 0-13 16,-6-1-583-16,0-1-33 16,-12-4-1028-16</inkml:trace>
  <inkml:trace contextRef="#ctx0" brushRef="#br0" timeOffset="34234.29">21498 12726 3609 0,'0'0'1345'0,"0"0"-625"0,0 0-152 0,0 0 85 16,0 0-357-16,0 0-48 0,0 0 56 15,64-9-208-15,-27 9-28 0,7 3 20 16,-11 5-84-16,-2 2-4 0,-6 3 0 16,-7 2-68-16,-7 2-28 0,-9 3-96 15,-9-1 88-15,-7 2 92 0,-13 2 4 16,0 1 16-16,-4-1 12 16,2 1 184-16,4-3-48 0,3-2 16 15,3-1-59-15,9-2-113 0,6-1 0 16,4 0 0-16,12-2 0 0,9 3 0 15,8-2 0-15,6 0-97 0,4-1-255 16,-8-6-1177-16,0 1-1020 0</inkml:trace>
  <inkml:trace contextRef="#ctx0" brushRef="#br1" timeOffset="44285.01">23317 10771 2797 0,'0'0'1472'0,"0"0"-919"0,-37-1-161 16,33 0 180-16,2-1-276 0,0-1 24 15,0 1 237-15,2 0-309 16,0-1-80-16,6-2-4 0,4 2-104 16,11-4 4-16,6 1 20 0,4-1-72 15,12 2 16-15,7-1-16 0,8-1-8 16,10 0-4-16,8-1 0 15,9 1 0-15,8 1 0 0,10 1 0 16,9 1 4-16,6 0-4 0,10 1 0 16,6-2 0-16,9 0 0 0,4 3 8 15,2 2 0-15,1 3-8 0,3 4 24 16,0 2-16-16,0-2 8 0,4 4-8 16,1 1 0-16,3-1-8 0,0 4 0 15,2 0 0-15,3 2 0 16,-1 0 0-16,5 3 4 0,-3-1-4 15,-2 2 12-15,-1 0 4 0,-7 0 48 16,-15 1 4-16,-9-1-60 0,-15-2-16 16,-21 0 0-16,-15-4-124 0,-15 0-36 15,-20-3-376-15,-16-2-28 0,-14-2-41 16,-17 0-427-16,-7-3 3 16,-15-3-439-16</inkml:trace>
  <inkml:trace contextRef="#ctx0" brushRef="#br1" timeOffset="45033.42">22945 11690 3161 0,'0'0'148'0,"0"0"112"0,0 0 424 0,0 0-295 16,0 0 31-16,0 0 524 0,41-39-520 16,-14 25-171-16,0 2-5 0,2-1-172 15,4-2 0-15,6 1 32 16,11 0-88-16,8 2 8 0,6-2-16 15,8 3-8-15,7 2-4 0,6 2 0 16,4 3-8-16,10 0-8 0,6 3-16 16,9 0-52-16,4 1 32 0,12 1-4 15,2 0-8-15,7 2 52 0,10-1 8 16,8 0 4-16,6 1 0 0,6 2 156 16,3 1-100-16,2 3 20 0,-3 2-4 15,-3 4-68-15,-5 2 12 16,-8 5 28-16,-4-2-32 0,-6 4 84 15,-7-1 132-15,-8-1-184 0,-6-2 0 16,-10-1-28-16,-9 0-12 0,-12-4-4 16,-10-2 0-16,-10-1-4 0,-11-2-24 15,-15-3-184-15,-8-1-140 16,-16-5-180-16,-8-1-1753 0</inkml:trace>
  <inkml:trace contextRef="#ctx0" brushRef="#br1" timeOffset="45967.79">26478 10866 4950 0,'0'0'416'0,"0"0"220"0,0 0 289 0,0 0-473 15,0 0-120-15,0 0-40 16,0 0-288-16,0 0 16 0,-6 60 60 16,1-16-52-16,1 5 16 0,2 4-31 15,-2 3-13-15,2 1 0 0,-2 0 0 16,-2-2 0-16,-1-4 0 0,-1-5 0 16,0-5 0-16,4-8 0 0,0-7 0 15,0-3 0-15,1-9 0 16,1-6 0-16,0-5-233 0,0-3-387 15,2-4-661-15,-2-2-432 0,2-13-1024 0</inkml:trace>
  <inkml:trace contextRef="#ctx0" brushRef="#br1" timeOffset="46217.96">26459 10871 5150 0,'0'0'408'16,"0"0"-112"-16,0 0 64 0,0 0 53 15,0 0-141-15,-58-22-156 0,27 31 44 16,2 1-80-16,0 3 36 0,0 2 96 16,5-1-144-16,3-2-32 0,9-2-36 15,3-3 0-15,5-3-8 16,4-1-360-16,6-3-172 0,11-3 115 15,10-10-599-15,-2 1-325 0,6-5-648 0</inkml:trace>
  <inkml:trace contextRef="#ctx0" brushRef="#br1" timeOffset="46400.65">26443 10771 4329 0,'0'0'849'0,"0"0"427"15,0 0-587-15,0 0-125 0,0 0-79 0,18 36-485 16,3-10 0-16,2 5 0 0,1 1 0 15,1-3 0-15,-2 2 0 16,2 1 0-16,-5-1 0 0,-3 0 0 16,-5 0 0-16,-1-2 0 0,-7-3 0 15,-2-4-641-15,-2-6-788 0,-4-5-3633 0</inkml:trace>
  <inkml:trace contextRef="#ctx0" brushRef="#br1" timeOffset="46851.76">26329 11487 4297 0,'0'0'1057'0,"0"0"328"16,0 0-573-16,0 0-328 0,-41-2-327 15,26-9-157-15,-4-6 0 0,-1-4 0 16,-3-4 0-16,0-1 0 0,1-6 0 16,-1 0 0-16,4 0 0 0,7 4 0 15,6 7 0-15,2 9 0 16,4 6 0-16,0 6 0 0,4 1 0 15,2 11 0-15,4 10 0 0,1 11 0 16,1 8 0-16,2 2 0 0,1-2 0 16,8-3 0-16,8-4 0 0,8-7 0 15,6-7 0-15,3-6 0 0,-3-9 0 16,-3-6 0-16,-3-8 0 16,-8-8 0-16,-8-2 0 0,-5-2 0 15,-5 0 0-15,-9 2 0 0,-2 1 0 16,-2 4 0-16,0-2 0 15,0 3 0-15,0 0 0 0,0 2-1682 16,4 0-987-16</inkml:trace>
  <inkml:trace contextRef="#ctx0" brushRef="#br1" timeOffset="47467.78">24256 11775 2733 0,'0'0'2441'0,"0"0"-1345"0,0 0-219 0,0 0 168 16,0 0-1045-16,0 0 0 0,0 0 0 15,0 0 0-15,20 45 0 0,-22 4 0 16,0 4 0-16,-2-1 0 0,4 5 0 16,-2 1 0-16,-2-1 0 0,0 0 0 15,0-6 0-15,-1-6 0 16,5-7 0-16,2-10 0 0,5-7 0 15,1-12-201-15,0-3-1252 0,0-7-579 0</inkml:trace>
  <inkml:trace contextRef="#ctx0" brushRef="#br1" timeOffset="47650.9">24487 12018 6887 0,'0'0'996'0,"0"0"-687"15,-12 47-309-15,1-19 0 0,-1-1 0 16,8-1 0-16,0-3 0 0,0-1 0 16,4-2 0-16,0 1 0 0,2-5 0 15,0-3 0-15,-2-4-1297 0,2-6-2721 0</inkml:trace>
  <inkml:trace contextRef="#ctx0" brushRef="#br1" timeOffset="47768">24584 11743 5614 0,'0'0'152'0,"0"0"-4"16,0 0 336-16,0 0-432 0,0 0-52 15,13 58-40-15,-13-32-608 16,0 2-572-16</inkml:trace>
  <inkml:trace contextRef="#ctx0" brushRef="#br1" timeOffset="48017.94">24611 12337 5526 0,'0'0'960'0,"0"0"633"16,0 0-1480-16,0 0-113 0,0 0 0 16,0 0 0-16,17-52 0 0,-1 14 0 15,5 0 0-15,0 6 0 0,-5 5 0 16,-4 9 0-16,-1 7 0 0,-9 8 0 16,0 3 0-16,0 0 0 0,0 8 0 15,-2 7 0-15,0 8 0 16,-2 4 0-16,-2 3 0 0,2-3 0 15,2-1 0-15,0 0 0 0,0 0 0 16,4-3 0-16,2-3 0 0,2-2 0 16,1-4 0-16,1-7-953 15,-2-1-508-15,-1-6-3713 0</inkml:trace>
  <inkml:trace contextRef="#ctx0" brushRef="#br1" timeOffset="48251.03">24923 12350 4658 0,'0'0'1929'15,"44"-34"-893"-15,-15 9-467 0,-7-5-569 16,-1-1 0-16,-4-1 0 0,-7-1 0 16,-4 3 0-16,-2 4 0 0,-4 6 0 15,-2 6 0-15,-6 3 0 0,-4 7 0 16,-7 4 0-16,-4 8 0 0,-4 10 0 16,-2 7 0-16,0 7 0 0,5 2 0 15,5 0 0-15,11 1 0 16,8-6 0-16,8-1 0 0,11-6 0 15,5-6 0-15,5-7 0 0,9-4 0 16,-3-5-553-16,-4-1-227 0,0-5-65 16,-11 0-1420-16,-1 1-1448 0</inkml:trace>
  <inkml:trace contextRef="#ctx0" brushRef="#br1" timeOffset="48418.44">25217 12428 4926 0,'0'0'1488'0,"0"0"-611"0,0 0 24 15,-2-33-901-15,-4 4 0 0,6-7 0 16,6-6 0-16,4 2 0 0,7 3 0 16,-1 5 0-16,3 4 0 0,-5 3 0 15,-1 1 0-15,-1 5 0 0,0 2 0 16,5 1 0-16,4 3 0 0,-3 1-1758 16,5 2-1999-16</inkml:trace>
  <inkml:trace contextRef="#ctx0" brushRef="#br1" timeOffset="49051.22">26042 12255 5038 0,'0'0'1104'0,"2"-41"277"15,-2 23-789-15,0 6-515 0,-13 4-77 16,-1 3 0-16,-5 6 0 0,-6 7 0 16,1 9 0-16,-1 8 0 0,0 3 0 15,4 7 0-15,3-2 0 0,3 1 0 16,7 0 0-16,4-6 0 0,6-3 0 16,10-5 0-16,5-7 0 0,8-7 0 15,4-6 0-15,2-6 0 16,2-6 0-16,-4-2 0 0,-5 0 0 15,-3 2 0-15,-9 3 0 0,-3 3 0 16,-5 4 0-16,-4 2 0 0,0 2 0 16,0 3 0-16,0 5 0 15,0 3 0-15,2 0 0 0,4 0 0 16,4-2 0-16,3-3 0 0,-1-1 0 16,1-1 0-16,-1-2-1241 0,-4-3-516 15,1-1-916-15</inkml:trace>
  <inkml:trace contextRef="#ctx0" brushRef="#br1" timeOffset="49618.27">26364 11886 5942 0,'0'0'745'0,"0"0"551"0,0 0-1087 0,0 0-209 0,0 0 0 15,0 0 0-15,0 0 0 16,-41 18 0-16,18 25 0 0,-2 8 0 15,4 6 0-15,5 2 0 0,-1 5 0 16,5 2 0-16,2 1 0 0,3-5 0 16,5-5 0-16,7-8 0 15,9-6 0-15,5-12 0 0,3-10 0 16,3-9 0-16,2-11 0 0,-4-7 0 16,-5-9 0-16,-5-8 0 0,-5-2 0 15,-8-2 0-15,-8 1 0 16,-9 2 0-16,-8 3 0 0,1 3 0 15,-3 6 0-15,2 5 0 0,6 5 0 16,7 0 0-16,6 0 0 0,4 1-929 16,2 1-388-16,6-5-640 0</inkml:trace>
  <inkml:trace contextRef="#ctx0" brushRef="#br1" timeOffset="50217.83">26631 12329 5622 0,'0'0'997'0,"0"0"-313"0,0 0 205 0,0 0-889 0,0 0 0 15,-35-20 0-15,10 21 0 16,-6 7 0-16,2 4 0 0,4 2 0 16,2 0 0-16,5 1 0 0,5-2 0 15,5 1 0-15,8 0 0 16,2 1 0-16,10 1 0 0,9-1 0 15,4-2 0-15,2 0 0 0,0-2 0 16,2 0 0-16,-7-4 0 0,-5 0 0 16,-7-3 0-16,-4-1 0 0,-6 1 0 15,-8 3 0-15,-8 0 0 0,-7 1 0 16,-2-2 0-16,2-2 0 0,5-4 0 16,1-2 0-16,5-1 0 0,4-2 0 15,3 0 0-15,3 2 0 16,2-1-469-16,7 2-423 0,7-3 51 15,0 2-1092-15,5-2-296 0</inkml:trace>
  <inkml:trace contextRef="#ctx0" brushRef="#br1" timeOffset="50500.89">26819 12410 6278 0,'0'0'1001'0,"0"0"-129"0,0 0-831 16,-42-39-41-16,28 35 0 0,0 3 0 15,-3 3 0-15,-2 8 0 0,3 7 0 16,1 3 0-16,5 5 0 0,6 2 0 16,6-1 0-16,6-1 0 0,7-2 0 15,3-4 0-15,1-6 0 0,2-4 0 16,-1-4 0-16,-3-5 0 0,1-7 0 16,-5-4 0-16,-1-4 0 15,-4-5 0-15,1 0 0 0,-5-4 0 16,-2 1 0-16,0 2 0 0,-2 0 0 15,-2-1 0-15,-4 2 0 0,2 2-493 16,-3 2-696-16,3 4 161 0,0 4-24 16,4 2-1398-16</inkml:trace>
  <inkml:trace contextRef="#ctx0" brushRef="#br1" timeOffset="50718.36">26904 12759 4277 0,'0'0'529'0,"0"0"-29"0,0 0 380 16,0 0-688-16,0 0 129 0,0 0 115 15,-21-50-264-15,11 15 124 0,3-2 84 16,7 4-268-16,2 2-15 0,11 6-97 16,5 2 0-16,7 1 0 15,0 4 0-15,2-1 0 0,0 1 0 16,-4 3 0-16,-3 0-61 0,-5 2-947 15,-5 1-3162-15</inkml:trace>
  <inkml:trace contextRef="#ctx0" brushRef="#br1" timeOffset="51284.23">27094 12678 4758 0,'-6'58'1436'0,"-1"1"-663"15,1 5-1-15,0-8-319 0,0 0-453 16,2-5 0-16,-1-2 0 0,1-5 0 16,-2-7 0-16,4-9 0 15,0-10 0-15,2-9 0 0,0-8 0 16,0-2 0-16,0-12 0 0,4-14 0 15,0-10 0-15,-2-11 0 0,0-10 0 16,0-3 0-16,1-11 0 0,5-4 0 16,6 0 0-16,7 6 0 0,6 13 0 15,6 10 0-15,0 8 0 0,0 10 0 16,-4 5 0-16,-6 8 0 0,-5 3 0 16,-3 6 0-16,-7 2 0 0,-4 4 0 15,-4 1 0-15,2 2 0 16,-2 9 0-16,-2 9 0 0,-4 7 0 15,-2 5 0-15,-5-1 0 0,1-4 0 16,-5 0 0-16,1-3 0 0,-1-5 0 16,-1-1 0-16,3-5 0 15,1-6 0-15,1-2 0 0,3-5-209 16,2-7-575-16,2-3-1481 0,6-3-296 0</inkml:trace>
  <inkml:trace contextRef="#ctx0" brushRef="#br1" timeOffset="51467.87">27580 12086 7051 0,'0'0'676'0,"0"0"-211"0,-38 49-465 16,22-13 0-16,-1 4 0 0,5 4 0 16,-1 4 0-16,5 0 0 0,0 2 0 15,2-1 0-15,-1-2 0 16,1-3 0-16,-2-1 0 0,0-4 0 15,-3-5 0-15,1-9-293 0,0-6-1736 0</inkml:trace>
  <inkml:trace contextRef="#ctx0" brushRef="#br1" timeOffset="51618.59">27371 12488 6863 0,'0'0'1000'15,"47"-25"-671"-15,-14 15-329 16,-4 7 0-16,-4-1 0 0,-2 4 0 15,0-1 0-15,-3 0 0 0,1 0 0 16,0-2 0-16,-3 0 0 0,-3-1-1029 16,-3-1-1660-16</inkml:trace>
  <inkml:trace contextRef="#ctx0" brushRef="#br1" timeOffset="51767.88">27679 12516 6454 0,'0'0'1201'0,"-21"58"-664"16,9-23-537-16,-3-1 0 0,-1 0 0 15,3-3 0-15,5-4 0 0,4-5 0 16,4-10 0-16,8-2 0 0,5-7 0 16,1-6 0-16,5-6 0 15,-5-3-829-15,1-6-2701 0</inkml:trace>
  <inkml:trace contextRef="#ctx0" brushRef="#br1" timeOffset="51884.9">27838 12277 6823 0,'0'0'900'0,"0"0"-524"0,0 0-283 16,0 0-93-16,0 0 0 0,-10 42-717 16,10-12-312-16,0-4-319 0,2-5-3634 0</inkml:trace>
  <inkml:trace contextRef="#ctx0" brushRef="#br1" timeOffset="52401.5">27912 12611 6659 0,'0'0'1248'0,"0"0"-963"15,-2-45-285-15,-4 33 0 0,-4 0 0 16,-3 7 0-16,-1 5 0 0,-1 2 0 16,-1 7 0-16,1 5 0 15,3 4 0-15,4 2 0 0,4 1 0 16,2 1 0-16,6-3 0 0,6-3 0 16,7-4 0-16,5-5 0 0,3-4 0 15,0-3 0-15,2-10 0 16,-5 0 0-16,-5-6 0 0,-5 0 0 15,-1-3 0-15,-5-2 0 0,-4-1 0 16,0-3 0-16,-2 3 0 0,-2 4 0 16,2 5 0-16,-2 4 0 0,0 7 0 15,0 2-421-15,-4 5-287 0,4 7-405 16,2 1 597-16,2 1 224 0,6-1-32 16,2-2 292-16,1-2 32 0,-1-3 156 15,-4 1 100-15,-4-3 176 16,0-2 420-16,-2 3-339 0,0 1-61 15,-6 2 293-15,-4 5-745 0,-1-3 0 16,1-1 0-16,4-3 0 0,4-4 0 16,2 0 0-16,8-2 0 15,11-8 0-15,5-5 0 0,5-3 0 16,2-4 0-16,-2 3 0 0,0 0 0 16,-6 2 0-16,-4 4 0 0,-5 4 0 15,-6 5 0-15,1 2 0 16,-3 5 0-16,4 10 0 0,-2 9 0 15,1 5 0-15,-5 6 0 0,-2 0 0 16,0 1 0-16,-2 0 0 0,0-2 0 16,-4-1 0-16,-2-1 0 0,-1-6 0 15,3-7 0-15,2-8-529 0,0-8-6566 16</inkml:trace>
  <inkml:trace contextRef="#ctx0" brushRef="#br1" timeOffset="92619.13">21178 15240 760 0,'0'0'1052'0,"0"0"-1052"0,0 0-8 16,0 0 8-16,0 0-4 15,0 0 4-15,0 0 0 0,0 0 8 16,0 0 1429-16,31-31-817 0,-29 28-47 15,4-1-105-15,-4-1-44 0,-2-2 88 16,-4 0-376-16,-11-1-60 0,-3-4-56 16,-7 4-20-16,0 1 0 0,-2 2-8 15,0 2 0-15,-4 3 8 16,-2 2-4-16,-4 4 0 0,-4 2 4 16,-1 3 0-16,-3 2 0 0,2 2 0 15,-1 3 0-15,3 2 0 0,4 1 0 16,8 4 0-16,8 1-16 15,13 3 12-15,8-2 4 0,12-1-32 0,15 0 32 16,14-3-12-16,11-5 4 16,12-4 8-16,11-5 0 0,5-3-16 15,5-6 16-15,4 0 32 0,-2-8-8 16,-5-3 188-16,-9-3 417 0,-7-4-337 16,-10-1-24-16,-11-1-12 15,-12-4-212-15,-8-2 8 0,-15 2 0 16,-8 2-52-16,-12 1-12 0,-11 6-456 15,-10 5 16-15,-12 3 35 0,-11 4-67 16,-6 3 136-16,11 0-176 0,-3 3-1613 0</inkml:trace>
  <inkml:trace contextRef="#ctx0" brushRef="#br1" timeOffset="93669.99">20642 15438 2461 0,'0'0'76'0,"0"0"1292"0,0 0-879 16,0 0-25-16,0 0 208 0,0 0-456 15,0 0-88-15,0 0 56 0,0 0 8 16,2 56 0-16,0-20 73 0,0 6-145 16,-2 4-12-16,0 6 32 15,-2 3-104-15,-2 2 16 0,-4 2 128 16,2 1-128-16,0 0 20 0,1 1 108 15,3 2-68-15,2 3 36 0,0 2 137 16,0-1-285-16,2-2 0 0,1-3 0 16,1-3 0-16,0-4 0 0,2-5 0 15,2-2 0-15,-2-5 0 0,1-6 0 16,-3-5 0-16,-4-8 0 16,0-10-457-16,0-6-896 0,-11-5-1072 0</inkml:trace>
  <inkml:trace contextRef="#ctx0" brushRef="#br1" timeOffset="96936.52">17302 15433 2213 0,'0'0'3097'0,"0"0"-2853"0,62-1-244 0,-11-5-16 16,7 2 16-16,2-1 16 0,9-1-4 15,5 0-12-15,7 1 104 0,5-2-44 16,14 0 20-16,3-1 92 16,9-1-116-16,3 1 0 0,11-1-28 15,5 0-24-15,5-1-4 0,7 1 4 16,6 1 0-16,4 0-4 0,2 3 8 15,-2 0-4-15,4 4-4 0,-4-1 60 16,6 0 20-16,-4 0 68 0,-2 1 61 16,0-2-149-16,-2 2-20 0,-5-1 4 15,-3 1-32-15,-4-1-12 16,-9-1 0-16,-6 0-4 0,-6 0 4 16,-7-1-132-16,-7 2-225 0,-9 2-163 15,-13 0-913-15,-22 0 301 0,-8 1-257 16</inkml:trace>
  <inkml:trace contextRef="#ctx0" brushRef="#br1" timeOffset="97602.65">20886 15201 3509 0,'0'0'212'0,"0"0"240"0,0 0-39 0,0 0-313 0,35 11 72 16,23-8 108-16,21 2 44 0,16 0-12 15,4-1-24-15,13 2-248 0,12 2-16 16,8 0-4-16,15 0-8 16,10 5-12-16,12-2 48 0,13-2 0 15,11 1 40-15,13-2 40 0,9 0-80 16,8 1 29-16,9-2 47 0,0-1-84 16,3-2 28-16,3 2 40 15,-7-1-100-15,-3 1 8 0,-13-1-16 16,-9-2-8-16,-11 2-24 0,-24 0-208 15,-18-3-149-15,-25-2-115 0,-28 0-564 16,-34-3-1-16,-23-3-167 0</inkml:trace>
  <inkml:trace contextRef="#ctx0" brushRef="#br1" timeOffset="98202.53">17384 15413 5918 0,'0'0'837'0,"0"0"-689"0,11-57 120 0,-9 30 112 16,-2-6-320-16,-10-3-4 0,1-2-20 16,-3-3-32-16,-5-5-8 0,5-4-56 15,-7-1-72-15,3 0 88 16,1-5 36-16,3 0-24 0,-3-1 32 16,-1-2 0-16,4 1-168 0,-7 0-72 15,2 1-469-15,5 5-187 0,0 13-136 16,1 2-2598-16</inkml:trace>
  <inkml:trace contextRef="#ctx0" brushRef="#br1" timeOffset="98569.4">17227 14576 3841 0,'42'-5'1705'0,"16"-1"-1237"16,16-2-308-16,19-4-100 0,12-1-60 15,13-1-8-15,13-4-136 0,11-1-164 16,11 0-28-16,8-1 40 16,13 1 24-16,14-1 232 0,8 2 40 15,17 3 88-15,11 2 92 0,15 1 20 16,9 1 136-16,11 2-160 0,8-1-24 15,1 0 56-15,9 0-156 16,2 3-16-16,0-1 4 0,5 0-28 16,-1-1-12-16,0 1 16 0,0-2-12 15,-4 1-4-15,-2-1 24 0,-6-2-20 16,-2 2 20-16,-11-2 4 0,-12 1-20 16,-10 0-16-16,-19 0-180 0,-13 0-336 15,-13-1-204-15,-20 1-653 16,-47 2 441-16,-14 1-449 0</inkml:trace>
  <inkml:trace contextRef="#ctx0" brushRef="#br1" timeOffset="98735.66">25932 14061 1736 0,'0'0'933'16,"54"3"-417"-16,-34 9-164 0,-13 8 104 15,-7 7-196-15,-2 16 77 0,-13 12 275 16,-3 10-120-16,-3 8 4 16,-6 7-51-16,2 1-317 0,0 1-32 15,3 1 4-15,3 1-84 0,5 1 16 16,5 0 40-16,3-3-68 15,6-3 4-15,0-9-4 0,2-3 4 16,2-6-16-16,0-4-60 0,-2-14-765 16,-2-9-935-16</inkml:trace>
  <inkml:trace contextRef="#ctx0" brushRef="#br1" timeOffset="99469.43">21566 15309 2237 0,'0'0'2453'0,"0"0"-2117"0,-14 43-76 0,10-13 284 16,-3 7-264-16,7 7 24 0,0 9 65 16,0 8-205-16,9 10-88 0,-3 10-32 15,-4 8-28-15,-2 10-16 16,-6 3 4-16,-5 4 0 0,1-3-4 16,-4-4 0-16,-1-8 4 0,1-4-4 15,-1-8 4-15,5-2 0 0,0-9-8 16,3-9-32-16,3-7-200 0,4-13-49 15,4-9-899-15,3-12-601 16</inkml:trace>
  <inkml:trace contextRef="#ctx0" brushRef="#br1" timeOffset="99902.6">20874 16740 3613 0,'0'0'244'0,"0"0"12"0,0 0 377 0,-33 30-153 0,24-25-16 0,-1-1 272 16,-6 0-315-16,-11 0-97 0,-11-3 36 15,-13 0-324-15,-13-1-4 0,-11 1-20 16,-12 0-12-16,-6-1-4 0,-8-1-188 16,-4-2-44-16,1-3-188 0,3 1-693 15,10-1 289-15,8 4 175 16,26 0-779-16,9-2-785 0</inkml:trace>
  <inkml:trace contextRef="#ctx0" brushRef="#br1" timeOffset="100269.5">19414 17016 5886 0,'0'0'0'16,"0"0"-28"-16,0 0 28 0,-6 55 28 15,12-18-12-15,-1 7 12 16,-1 6 108-16,-2 3-100 0,4 11 28 16,-6 7-16-16,0 5-44 0,-8 4 4 15,-1 3 48-15,1-9 8 0,0 6 68 16,2 1 93-16,2 3-161 0,4 9-28 15,4-1-8-15,2-2-20 16,2-14-8-16,2-2 0 0,-1-5-4 16,1-9-24-16,0 4-241 0,1-12-111 15,-1-8-156-15,0-15-1293 0,3-10-1664 0</inkml:trace>
  <inkml:trace contextRef="#ctx0" brushRef="#br1" timeOffset="100586.7">19330 18505 5598 0,'0'0'120'0,"0"0"0"16,41 18 641-16,-10-24-361 0,10-2-140 15,9 1-12-15,8-2-248 0,10 3 16 16,4 0-16-16,11 3-44 0,10 0-16 15,8 1 36-15,13 1-4 16,10 1 28-16,8 0 4 0,13 0 0 16,8 0-4-16,6 0 16 0,5 1 0 15,7 2-16-15,-1 4 28 0,-1 2-16 16,-6 1-12-16,-1 0 0 16,-9-1-8-16,-7-1 4 0,-9 0-60 15,-5-2-116-15,-12-1 52 0,-6-2-228 16,-17-2-221-16,-29-1-339 0,4-8-1605 0</inkml:trace>
  <inkml:trace contextRef="#ctx0" brushRef="#br1" timeOffset="101002.43">21256 16726 5890 0,'0'0'592'0,"0"0"-215"0,48 1-145 0,-1 3-224 0,15 2 36 16,7 0-28-16,7-5-16 0,9 0 0 15,8-1 0-15,4-3-168 16,6-3-120-16,1-3-405 0,-3 0 133 16,-2 1 76-16,-8 0-253 0,-25 4-111 15,-6 1-160-15</inkml:trace>
  <inkml:trace contextRef="#ctx0" brushRef="#br1" timeOffset="101269.48">22596 16775 4125 0,'0'0'1017'0,"-17"65"-521"0,11-19-132 16,2 6 8-16,2 4-360 0,2 6 16 16,0 8 40-16,2 3-32 0,6 8 41 15,2 8 31-15,3 2-104 0,3 8 8 16,7 6 40-16,0-8 0 0,2 5 124 15,4 2 208-15,4-2-108 16,6 10-32-16,-4-21 45 0,-2-5-289 16,-4-11 0-16,-4-10 0 0,-6 0-205 15,-9-13-387-15,-6-18-1713 0,-8-12-1009 16</inkml:trace>
  <inkml:trace contextRef="#ctx0" brushRef="#br1" timeOffset="117203.36">19350 18396 4181 0,'0'0'1069'0,"0"0"-637"0,0 0-116 0,-33 20-136 15,33-20-36-15,0 3 93 0,2-3-125 16,13 1 16-16,8-1 92 16,14-3-176-16,21-6 8 0,12-2-12 15,8-1-24-15,7 1-8 0,4 3-4 16,12 2 4-16,9 4-8 0,10 2 0 15,8 1 0-15,10 4 0 0,7 1 0 16,8 4 4-16,-16-2-4 0,5 3 0 16,-5 2-8-16,-3-2-32 0,13 3-557 15,-7-2-7-15,-5-1 92 16,-9-3-412-16,-10-2 267 0,-11-4 277 16,-6-2 200-16,-14-3 180 0,-9-3 8 15,-12-1 24-15,-12-2-32 0,-19 2-64 16,-12-5-2853-16</inkml:trace>
  <inkml:trace contextRef="#ctx0" brushRef="#br1" timeOffset="117670.51">19350 18395 5782 0,'0'0'348'0,"0"0"-288"0,38 9 160 0,-18-9 161 0,7 1-241 16,14 2-32-16,1-1 116 16,11-2-88-16,26 0-12 0,12 0 32 15,23 0-136-15,24-3 8 0,7-1 44 16,16-1-68-16,15-1 20 0,18 1-24 15,0 1 0-15,11-1 0 0,-4 0 4 16,-7 4-4-16,-10 0 0 0,-8 1-4 16,-15 5-56-16,-12 3-24 0,-32 0-216 15,-13 1-20-15,-13 0-36 16,-17 1-677-16,1 0 121 0,-26-3 3 16,-1-2-1636-16</inkml:trace>
  <inkml:trace contextRef="#ctx0" brushRef="#br1" timeOffset="117987.17">19272 18373 5938 0,'41'8'48'0,"27"-2"-16"0,21-3 112 16,21-3 132-16,16-5-119 15,12 0 55-15,22 1-32 0,7 1-24 0,11 2-44 16,12 1-112-16,2 1 0 16,2 6-28-16,-20 0-64 0,0 3 44 15,-5 2 12-15,-1 2-40 0,22 1 8 16,-12 2-104-16,-9 0-65 0,-18-1-19 15,-15-2-84-15,-22-1-40 16,-23-4-104-16,-29-5-809 0,-25-2 149 16,-20-8-793-16</inkml:trace>
  <inkml:trace contextRef="#ctx0" brushRef="#br1" timeOffset="118320">19540 18280 8192 0,'147'-11'0'0,"10"2"0"16,34-1 0-16,1 0 0 15,2 2 0-15,0 3-293 0,1 2 17 16,3 1 52-16,-1 2-208 0,1 0 172 16,-2 4-9-16,-1 4-383 0,-7 2 8 15,-13 2 80-15,-13-1-445 0,-18 3 381 16,-18-3 232-16,-24-1-77 16,-26-3-171-16,-26-2 172 0,-25-4 472 15,-25-1 140-15,-9 0-140 0,-36-6-364 0</inkml:trace>
  <inkml:trace contextRef="#ctx0" brushRef="#br1" timeOffset="118587.03">19177 18298 6222 0,'47'0'308'15,"44"0"-147"-15,29-1 219 16,25-1-4-16,16 1-40 0,11 1-304 16,9 0-20-16,6 0-12 0,11 3 0 15,2 1 0-15,11 2 0 0,0 4-36 16,-2 1-4-16,-6 2-60 16,-9 0-72-16,-10-1-8 0,-19-3-148 15,-14 0 72-15,-19-5 27 0,-26-2-511 16,-30-2 60-16,-26-5 96 0,-34-5-329 15,-16 1 401-15,-31-8-192 0</inkml:trace>
  <inkml:trace contextRef="#ctx0" brushRef="#br1" timeOffset="118787.14">19534 18323 7527 0,'81'16'28'16,"43"-7"-28"-16,50-1 4 0,36-4-4 16,26 1 0-16,25-4 40 0,13 2-32 15,6 1-8-15,7 1 0 0,-2 0-364 16,-8-3-44-16,-12 0-549 16,-73-1-231-16,13-3-265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1-29T19:02:19.2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13108 9570 4137 0,'0'0'1341'0,"0"0"-645"0,0 0 181 0,0 0-277 16,0 0-168-16,0 0-323 0,0 0-109 15,0-32 0-15,-15 29 0 0,1 1 0 16,3 2 0-16,5 0 0 0,0 2 0 16,-4 6 0-16,-5 7 0 0,-8 8 0 15,-8 3 0-15,-10 6 0 16,-7 4 0-16,-3 3 0 0,-7 5 0 16,0 2 0-16,-2 4 0 0,2-1 0 15,2 5 0-15,13-3 0 0,6-2 0 16,8 0 0-16,8 1 0 0,9-3 0 15,8-3 0-15,4-2 0 0,8-6 0 16,4-3 0-16,5-5 0 16,1-3 0-16,-1-4 0 0,-5-3 0 15,-3-3 0-15,-7 0 0 0,-4-6-93 16,-9-2-2248-16,-3-3-1637 0</inkml:trace>
  <inkml:trace contextRef="#ctx0" brushRef="#br0" timeOffset="750.48">11198 10595 4878 0,'0'0'1112'0,"0"0"-355"0,0 0 511 0,0 0-1091 0,0 0-177 16,-38-31 0-16,12 26 0 0,-5 3 0 15,-1 2 0-15,1 4 0 16,-2 2 0-16,2 2 0 0,0 0 0 15,-2-1 0-15,6 3 0 0,3-1 0 16,3 1 0-16,7 1 0 0,5 2 0 16,1-1 0-16,8 4 0 0,0-1 0 15,10-1 0-15,11 3 0 16,6-1 0-16,4 2 0 0,10-2 0 16,1 0 0-16,-3 0 0 0,2 0-77 15,-14 1-307-15,-8 2 0 0,-13 1 184 16,-6 0 200-16,-4-1 12 0,-9 0 488 15,-7 1-188-15,-7-2-91 0,-4-1-221 16,0-2 0-16,0-4 0 16,4-4 0-16,0-3 0 0,2-4 0 15,5-9 0-15,7-2 0 0,3-5-89 16,10-4-1251-16,0 4-129 0,10-1-316 16</inkml:trace>
  <inkml:trace contextRef="#ctx0" brushRef="#br0" timeOffset="1700.71">11245 10835 2913 0,'0'0'1725'0,"0"0"-733"0,0 0 33 0,0 40-477 15,0-5-120-15,0 8 133 16,-6 3-561-16,6-1 0 0,-6 3 0 16,6 1 0-16,-4 0 0 0,-1-1 0 15,3 0 0-15,-2-2 0 0,-2-2 0 16,2-5 0-16,4-6 0 0,-4-9-157 15,4-9-275-15,0-7-60 16,0-6-793-16,0-2-296 0,-2-12-884 0</inkml:trace>
  <inkml:trace contextRef="#ctx0" brushRef="#br0" timeOffset="1983.68">11255 10847 6282 0,'0'0'353'15,"-10"-51"451"-15,8 22-51 16,2 1-753-16,6 1 0 0,5 2 0 0,5 3 0 16,5 2 0-16,4 4 0 0,-3 4 0 15,5 3 0-15,-2 6 0 16,2 6 0-16,-2 8 0 0,-9 6 0 16,-5 4 0-16,-5 3 0 0,-2 5 0 15,-8 0 0-15,-2 0 0 0,-9-2 0 16,-1-2 0-16,-5-1 0 0,-4-4 0 15,6-5 0-15,-1-2 0 0,5-5 0 16,3-4 0-16,4-4 0 16,6 0 0-16,-3-5-165 0,1-4-487 15,4-6-657-15,0 2 21 0,0 1-229 0</inkml:trace>
  <inkml:trace contextRef="#ctx0" brushRef="#br0" timeOffset="2250.53">11477 10875 2241 0,'35'-2'2621'0,"-4"-6"-1593"16,2-4-259-16,-8-2 171 16,-5-2-552-16,-3 0-183 0,-1-2-205 0,-5 0 0 15,-5-1 0-15,-2 1 0 16,-4 1 0-16,0 1 0 0,-10 2 0 16,-5 2 0-16,-1 3 0 0,-1 1 0 15,-3 4 0-15,3 4 0 0,-4 7 0 16,5 4 0-16,-3 5 0 0,7 7 0 15,-3 2 0-15,5 3 0 16,4 1 0-16,6 0 0 0,10 0 0 16,5-3 0-16,7-5-33 0,9-5-535 15,7-8-216-15,7-6-21 0,-8-2-363 16,0-2-1510-16</inkml:trace>
  <inkml:trace contextRef="#ctx0" brushRef="#br0" timeOffset="2533.34">11876 10743 4834 0,'0'0'1112'0,"-48"-51"201"16,25 34-617-16,9 10-459 0,-3 7-237 0,3 6 0 16,1 7 0-16,-5 11 0 0,1 2 0 15,5 6 0-15,2-1 0 16,-1-1 0-16,7 1 0 0,4-2 0 16,4-4 0-16,9-5 0 0,5-8 0 15,5-5 0-15,4-7 0 0,4-3 0 16,-4-8 0-16,-2-3 0 0,-5 1 0 15,-3 1 0-15,-7 3 0 0,-4 2 0 16,-2 2 0-16,-4 3 0 16,5-1 0-16,-5 2 0 0,0 2 0 15,0 10 0-15,-5 9 0 0,5 4 0 16,-4 1 0-16,4-3 0 0,9-6 0 16,-1-3 0-16,6-3-509 0,-3-2-756 15,5-5-2364-15</inkml:trace>
  <inkml:trace contextRef="#ctx0" brushRef="#br0" timeOffset="2916.67">12078 10323 5346 0,'0'0'676'0,"0"0"-39"0,0 0 179 0,0 0-484 16,-39 25-36-16,27 6-207 0,-3 9-89 16,9 8 0-16,2 3 0 0,4 4 0 15,0 4 0-15,0 3 0 16,0-1 0-16,4-2 0 0,0-6 0 16,-2-5 0-16,2-7 0 0,7-9 0 15,-5-8 0-15,4-9-705 0,-4-7-1260 16,5-8-352-16</inkml:trace>
  <inkml:trace contextRef="#ctx0" brushRef="#br0" timeOffset="3233.31">12101 10812 5250 0,'0'0'1088'15,"0"0"-527"-15,0 0 375 0,0 0-648 16,0 0-219-16,37-39-69 0,-18 26 0 15,-1 0 0-15,7 1 0 0,-4 3 0 16,-1 2 0-16,-3 2 0 0,-7 3 0 16,-3 2 0-16,-7 0 0 0,0 6 0 15,-11 7 0-15,-9 8 0 16,-7 4 0-16,-4 5 0 0,-2-2 0 16,2-2 0-16,6 1 0 0,8-4 0 15,1-2 0-15,5-3 0 0,11-3 0 16,0-1 0-16,11-3 0 0,9-2 0 15,1-3 0-15,2-3 0 0,8-3 0 16,-4-4 0-16,4-4 0 16,-4-1-977-16,-3-3-156 0,-3 2-151 15,-11 0-2238-15</inkml:trace>
  <inkml:trace contextRef="#ctx0" brushRef="#br0" timeOffset="3667.68">12295 10936 5086 0,'0'0'1693'0,"0"0"-817"16,0 0-339-16,0 0-537 0,0 0 0 15,37 24 0-15,-10-28 0 16,8-5 0-16,-4-6 0 0,3-1 0 16,-3-3 0-16,0 0 0 0,-11 0 0 15,1 1 0-15,-15 0 0 0,-2 2 0 16,-4 2 0-16,-10 2 0 0,-5 4 0 15,-5 3 0-15,-1 3 0 16,-6 3 0-16,4 5 0 0,-1 5 0 16,3 6 0-16,4 1 0 0,7 3 0 15,4-1 0-15,6 0 0 0,2 2 0 16,8-2 0-16,9 0 0 0,4-1 0 16,4-1 0-16,8-3 0 0,-2 1 0 15,-2-2 0-15,0-3 0 16,-4-1 0-16,-7-2 0 0,-9-4 0 15,-5-1 0-15,-6 0 0 0,4-2 0 16,-4-1 0-16,0 0 0 16,0-9 0-16,-4-7 0 0,2-8 0 0,-2-2 0 15,4 1 0-15,4 1 0 16,2 1 0-16,0-1 0 0,5 2 0 16,3 0 0-16,-4 0 0 0,1 0 0 15,-1-4 0-15,0 5 0 0,-3-5-3278 0</inkml:trace>
  <inkml:trace contextRef="#ctx0" brushRef="#br0" timeOffset="11466.94">6921 7658 5122 0,'0'0'340'0,"0"0"-80"0,0 0-160 0,0 0-80 15,41-17-20-15,9 8 152 0,16 2 28 16,19-2 20-16,8-1 17 16,18 1-157-16,9 2-12 0,17 2 48 15,5 1-80-15,7 4 12 0,6 1-4 16,0 5-20-16,0 5-4 0,-6 0 0 15,-2 1 0-15,-7 1 0 0,-7 2-4 16,-7-2-32-16,-11 0-152 0,-19-1-581 16,-28-5-459-16,-17-2-557 0</inkml:trace>
  <inkml:trace contextRef="#ctx0" brushRef="#br0" timeOffset="11766.89">7225 8066 5582 0,'0'0'140'0,"0"0"248"15,0 0-316-15,37 37 132 0,4-30 157 16,9-6-117-16,18-1 92 0,19-1 128 15,14-5-320-15,15 0-36 0,16-1 0 16,9 1-104-16,10 0 20 0,2 1-24 16,4-3 0-16,-4 2 0 0,-11-1-160 15,-16 1-208-15,-20 1-104 0,-11 1-132 16,-12 0 67-16,-19-1-43 16,-19 1-869-16,-12-1-512 0</inkml:trace>
  <inkml:trace contextRef="#ctx0" brushRef="#br0" timeOffset="12050.56">9011 7328 7615 0,'0'0'0'15,"0"0"-28"-15,37-10-20 0,-25 16-16 16,7 5-8-16,4 4 72 0,12 10 0 15,8 4 4-15,19 6-4 0,8 5 16 16,9 5-4-16,4 5-12 0,-5 4 0 16,-3-1-12-16,-24-6-44 0,-14-4-172 15,-16-4 224-15,-21 0 4 0,-21 2 424 16,-16 1-156-16,-14 1 80 16,-11 0-331-16,-3-1-17 0,-9-2 0 15,2-4 0-15,-3 0 0 0,1-9 0 16,16-11-1686-16,2-5-3904 0</inkml:trace>
  <inkml:trace contextRef="#ctx0" brushRef="#br0" timeOffset="36701.41">13271 4952 2905 0,'0'0'2037'0,"0"0"-1193"0,0 0-248 0,0 0 245 0,0 0-373 16,0 0-216-16,0 0-28 15,0 0-208-15,-10-3-7 0,5 19-9 16,1 7 0-16,2 4 0 0,2 4 0 16,-4 3 0-16,0 5 0 0,-2 6 0 15,0 5 0-15,-5 2 0 0,1 2 0 16,0 0 0-16,-1 0 0 0,5 0 0 16,0 0 0-16,2 0 0 0,4 2 0 15,0 2 0-15,4 1 0 0,2 1 0 16,0 2 0-16,0-2 0 15,3-3 0-15,-7-1 0 0,2-1 0 16,-4-1 0-16,0 4 0 0,0-2 0 16,-4 4 0-16,4 3 0 15,-2 1 0-15,-2 1 0 0,-1-2 0 16,5-2 0-16,0-7 0 0,0-1 0 16,0-4 0-16,5-4 0 15,-5-6 0-15,0-2 0 0,0-10 0 16,-5-8 0-16,5-7 0 0,-2-9 0 15,-2-3 0-15,-2-9 0 0,-8-18 0 16,1-14 0-16,3 3-177 0,-5-8-3993 0</inkml:trace>
  <inkml:trace contextRef="#ctx0" brushRef="#br0" timeOffset="37418.21">12547 5036 2076 0,'0'0'2886'0,"0"0"-2390"0,-6 52-96 0,2-12 565 15,4 7-421-15,0 2-112 0,0 5-39 16,4 4-393-16,2 5 0 15,5 6 0-15,-5 4 0 0,2 7 0 16,-6 3 0-16,-2 0 0 0,-6 0 0 16,0-6 0-16,-4-4 0 0,-1-8 0 15,5-8 0-15,-2-5 0 16,2-5 0-16,1-7 0 0,-1-6 0 16,2-8 0-16,2-8 0 0,-2-7 0 15,-2-7 0-15,2-4-1053 16,4 0-244-16,-7-8-560 0</inkml:trace>
  <inkml:trace contextRef="#ctx0" brushRef="#br0" timeOffset="37800.65">11958 5131 6258 0,'0'0'397'0,"-6"68"-117"0,2-16 84 16,-2 6 28-16,-3 7 0 0,7 4-283 16,-2 5-109-16,4 4 0 0,0 7 0 15,4 7 0-15,-2 4 0 0,-2 2 0 16,0-3 0-16,-2-7 0 0,2-8 0 16,-4-10 0-16,4-12 0 0,0-10 0 15,4-10 0-15,-2-9 0 16,-2-10 0-16,5-10 0 0,-5-5-601 15,0-11-2885-15</inkml:trace>
  <inkml:trace contextRef="#ctx0" brushRef="#br0" timeOffset="38384.83">11140 5686 1816 0,'41'0'1965'0,"7"-6"-1272"0,16-1 639 0,8-2-660 0,13 0-155 15,8-3 151-15,12 1-416 0,11 1-36 16,16-2-155-16,9 4-61 0,8-2 0 16,-3 5 0-16,-5 2 0 0,-19 3 0 15,-23 0 0-15,-20 2 0 16,-28 4 0-16,-18 4-333 0,-18 1-387 16,-19 0-9-16,-9 0-1307 0,-16-4-958 15</inkml:trace>
  <inkml:trace contextRef="#ctx0" brushRef="#br0" timeOffset="38683.8">11040 6046 4810 0,'0'0'708'0,"42"-25"52"0,-26 16-207 16,-1 4 307-16,-5 0-508 0,7 2-203 15,3 1-149-15,7 0 0 16,15 0 0-16,9 1 0 0,13-2 0 16,9 2 0-16,5-1 0 0,7-1 0 15,0 0 0-15,0-2 0 16,-7 2 0-16,-10-1 0 0,-10 2 0 15,-10-2-453-15,-17 2-463 0,-11-1-1938 0</inkml:trace>
  <inkml:trace contextRef="#ctx0" brushRef="#br0" timeOffset="39050.78">11317 5256 472 0,'0'0'2477'0,"58"-2"-1649"15,-27 5 325-15,-10 3-533 0,2 4-112 16,-3 2 253-16,1 5-429 16,-4 2-68-16,-3 2 100 0,-4 5-208 15,-3 1-24-15,-7 3-44 16,-7 3-72-16,-7 2-16 0,-19 1 0 15,-15 3-4-15,-10 3-88 0,-14-2-52 16,-2 2 60-16,-5-2 80 0,3-3-4 16,5-4-12-16,14-3 20 0,19-6 16 15,14-3 0-15,13-2 24 0,15-2 128 16,19-2-112-16,12-1 25 0,19-2-81 16,12-2 0-16,9 3 0 0,13 1 0 15,3 2 0-15,2 1 0 0,2-2-21 16,-4-1-527-16,-24-5-156 15,-7-2-1773-15</inkml:trace>
  <inkml:trace contextRef="#ctx0" brushRef="#br0" timeOffset="39718.08">13573 5450 5366 0,'0'0'1233'0,"0"0"-761"0,0 0-104 15,0 40 344-15,4-7-671 16,0 10-41-16,-2 7 0 0,2 2 0 16,2 8 0-16,3 7 0 0,-3 8 0 15,0 4 0-15,-2 0 0 16,-4-3 0-16,0-2 0 0,0-9 0 15,0-6 0-15,0-9 0 0,0-11 0 16,0-9 0-16,0-12 0 0,0-8-693 16,4-9-976-16,-4-8-892 0</inkml:trace>
  <inkml:trace contextRef="#ctx0" brushRef="#br0" timeOffset="39985.23">13986 5469 6943 0,'0'0'396'16,"-16"41"180"-16,11-1-299 0,-1 10-277 16,2 6 0-16,4 4 0 0,10 6 0 15,11 6 0-15,6 8 0 16,10 3 0-16,0 0 0 0,3 1 0 15,-7-1 0-15,-6-4 0 0,-11-5 0 16,-5-9 0-16,-1-10 0 0,-6-12 0 16,2-16 0-16,-6-12 0 0,0-12 0 15,0-3-1894-15,-2-19-1559 0</inkml:trace>
  <inkml:trace contextRef="#ctx0" brushRef="#br0" timeOffset="40368.17">14542 5424 7119 0,'0'0'492'0,"-8"40"89"0,8-1-581 0,0 12 0 0,0 12 0 16,0 3 0-16,4 11 0 15,2 12 0-15,5 5 0 0,3 5 0 16,-2 4 0-16,-1-3 0 0,-7 0 0 16,-4-8 0-16,4-8 0 15,-2-16 0-15,2-15 0 0,2-14 0 16,-6-16-1061-16,0-14-2049 0</inkml:trace>
  <inkml:trace contextRef="#ctx0" brushRef="#br0" timeOffset="40733.62">13536 5837 3369 0,'0'0'896'0,"0"0"-359"16,0 0-29-16,0 0 412 0,0 0-351 16,0 0-177-16,0 0 260 0,82-1-303 15,7 1-349-15,23-4 0 16,20-3 0-16,4-3 0 0,19-3 0 15,5 2 0-15,3-2 0 0,-2 5 0 16,-12 1 0-16,-19 1 0 0,-20 6 0 16,-25 0 0-16,-17 0 0 0,-27 2 0 15,-18 2-201-15,-15-3-691 0,-12 3-2482 0</inkml:trace>
  <inkml:trace contextRef="#ctx0" brushRef="#br0" timeOffset="40985.16">13645 6196 7587 0,'0'0'536'0,"72"-9"-467"16,-18 2-69-16,10 1 0 0,9-3 0 15,11 0 0-15,16 2 0 16,9 0 0-16,1 0 0 0,-3 4 0 15,-1 3 0-15,-7 0 0 0,-4 0 0 16,-2 2 0-16,-10-1 0 0,-9-1-77 16,-10 0-603-16,-10 0 192 0,-9-6-825 15,-14 3-364-15,-4-6-1316 0</inkml:trace>
  <inkml:trace contextRef="#ctx0" brushRef="#br0" timeOffset="41267.41">15026 5475 8115 0,'0'0'0'0,"33"14"-124"16,-2 3 112-16,6 4 12 0,11 8 0 15,14 5 8-15,16 6 132 16,11 4-92-16,2 5-31 0,-2 3-17 15,-6 1-17-15,-15 1-143 0,-14-2 60 16,-13-5 92-16,-18-3 8 0,-23-3 268 16,-19-1-251-16,-20 0-17 0,-15 1 0 15,-8 1 0-15,-2-1 0 0,0-1 0 16,2 0 0-16,0-2 0 0,8-4 0 16,13-10-149-16,10-7-1856 0</inkml:trace>
  <inkml:trace contextRef="#ctx0" brushRef="#br0" timeOffset="54918.61">17145 7861 2144 0,'0'0'4'0,"0"0"733"0,0 0 387 0,0 0-824 0,0 0 77 16,41-5 275-16,-35 5-256 0,-2 2-12 15,3 1 277-15,1 3-181 0,2 2-12 16,-2 4-3-16,3 1-465 0,-3 2 0 15,-6-1 0-15,-2 1 0 0,0-2 0 16,-6 2 0-16,-9 1 0 16,-1-2 0-16,-7 0 0 0,-2 1 0 15,-6-4 0-15,4-2 0 0,1-4 0 16,1-4 0-16,4-1 0 0,3-7 0 16,3-3 0-16,5-8 0 15,4-2 0-15,-1-6 0 0,5-5 0 16,2-1 0-16,2-1 0 0,9 2 0 15,1 4 0-15,5 6 0 0,7 3 0 16,-1 5 0-16,2 2 0 0,6 5 0 16,0 3 0-16,0 5 0 0,-4 4 0 15,-4 6 0-15,-3 3 0 0,-3 3 0 16,-7 2 0-16,-2 3 0 16,-6-1 0-16,-2 3 0 0,0-1 0 15,-6-2 0-15,-4-1 0 0,-5 0 0 16,-1-5 0-16,-1 0 0 0,-7-1 0 15,1-4 0-15,-4-3 0 0,2-2 0 16,0-5 0-16,3-1 0 16,1-5 0-16,6-5 0 0,3-7 0 15,2 1 0-15,4-3 0 0,1-2 0 16,5 1 0-16,7 0 0 0,3 1 0 16,0 1 0-16,9 3 0 15,-1 2 0-15,9 2 0 0,-2 6 0 16,2 2 0-16,0 3 0 0,-2 5 0 15,0 2 0-15,-5 4 0 0,-7 1 0 16,-3 4 0-16,0 1 0 0,-8 0 0 16,-2 3 0-16,-2-1 0 0,-8 1 0 15,0 0 0-15,-3-1 0 0,-5-1 0 16,-5-1 0-16,-2 0 0 16,-6-2 0-16,0-3 0 0,-2-2 0 15,8-4 0-15,2-5 0 0,3-3 0 16,5-8 0-16,5-7 0 0,4-7 0 15,6-4 0-15,0-4 0 0,10-1 0 16,11 3 0-16,1 4 0 16,3 4 0-16,8 3 0 0,-4 5 0 15,0 3 0-15,-6 4 0 0,0 3 0 16,-3 4 0-16,-3 3 0 0,-7 3 0 16,1 3 0-16,-1 4 0 0,-4 4 0 15,2 3 0-15,-6 2 0 16,-2 2 0-16,0 1 0 0,-6-2 0 15,-8 4 0-15,1-3 0 0,-7 0 0 16,-5 0 0-16,-4-3 0 0,0-2 0 16,2-6 0-16,2-2 0 0,3-5 0 15,5-5 0-15,3-1 0 0,1-10 0 16,5-5 0-16,6-8 0 16,-2-7 0-16,4-4 0 0,10 0 0 15,2 4 0-15,3 3 0 0,1 7 0 16,3 4 0-16,-2 3 0 0,3 5 0 15,-3 5 0-15,4 3 0 0,-5 2 0 16,1 5 0-16,-7 5 0 16,0 1 0-16,-1 4 0 0,-7 2 0 15,-2 1 0-15,0 1 0 0,-11 2 0 16,1-3 0-16,0 0 0 0,-3-4 0 16,-1-4 0-16,3-4 0 15,7-3 0-15,-2-3 0 0,6-2 0 16,0 0-557-16,0-10-1400 0</inkml:trace>
  <inkml:trace contextRef="#ctx0" brushRef="#br0" timeOffset="57067.86">17076 7999 2765 0,'0'0'2277'0,"0"0"-1225"0,0 0-427 16,0 0-169-16,0 0 208 15,0 0-448-15,0 0-79 0,52-23-137 16,-4 1 0-16,16-7 0 0,6 2 0 15,4-2 0-15,7 2 0 0,18 0 0 16,11-2 0-16,12 7 0 0,8 4 0 16,9 7 0-16,1 11 0 0,-3 9 0 15,-11 8 0-15,-4 12 0 0,-15 3 0 16,-10 5 0-16,-8 2 0 16,-12-1 0-16,-9-4 0 0,-10-2 0 15,-9-3 0-15,-3-6 0 0,-9-2 0 16,-4-6 0-16,-4-5 0 0,-6-6 0 15,-7-8 0-15,-1-4-2138 0,-3-8-3556 16</inkml:trace>
  <inkml:trace contextRef="#ctx0" brushRef="#br0" timeOffset="58067.97">19735 8295 2453 0,'0'0'3461'0,"0"0"-2204"0,0 0-753 0,0 0-188 16,0 0-115-16,0 0-201 15,41 1 0-15,-10-9 0 0,2-5 0 16,-2-5 0-16,4 0 0 0,-4-3 0 16,-4-2 0-16,-2 0 0 0,-8 0 0 15,-7 2 0-15,-8 1 0 16,-4 1 0-16,-13 1 0 0,-5 0 0 15,-7 3 0-15,-10 2 0 0,-3 8 0 16,-3 5 0-16,4 7 0 0,-1 10 0 16,3 5 0-16,4 7 0 0,6 5 0 15,9 2 0-15,3 4 0 0,13 0 0 16,2 3 0-16,15-3 0 16,7-3 0-16,11-3 0 0,7-7 0 15,7-5 0-15,5-7 0 0,4-7 0 16,-5-7 0-16,5-2 0 0,-2-8 0 15,-17-1-2170-15,0-5-1647 0</inkml:trace>
  <inkml:trace contextRef="#ctx0" brushRef="#br0" timeOffset="58569.95">20287 8452 3737 0,'0'0'977'0,"0"0"-505"0,0 0-32 0,0 0 48 15,0 0-128-15,0 0-75 0,0 0 283 16,0 0-164-16,0 0-108 0,0 0-131 16,-19-24-165-16,11 6 0 0,2-7 0 15,-1-8 0-15,1-6 0 16,-2-6 0-16,8-6 0 0,6-1 0 16,9 8 0-16,9 7 0 0,5 6 0 15,0 11 0-15,-6 3 0 0,-8 9 0 16,-5 6 0-16,-2 2 0 0,0 0-489 15,-1 2-499-15,1 5 115 0,-2-1-107 16,4 5-1405-16</inkml:trace>
  <inkml:trace contextRef="#ctx0" brushRef="#br0" timeOffset="58868.25">20512 8449 6863 0,'0'0'1068'0,"4"-59"-807"15,7 16-261-15,3 0 0 0,5 0 0 16,-1 2 0-16,5 2 0 0,-2 5 0 15,-1 3 0-15,-3 7 0 16,-1 2 0-16,-1 4 0 0,-5 4 0 16,3 1 0-16,-3 3 0 0,-2 1 0 15,5 1 0-15,-5 0-1654 0,-2 1-1743 16</inkml:trace>
  <inkml:trace contextRef="#ctx0" brushRef="#br0" timeOffset="59367.95">21047 8160 5306 0,'0'0'1637'15,"-10"-45"-1089"-15,0 22-92 0,-1 7-211 16,-1 2-245-16,-2 6 0 0,-1 7 0 15,-1 6 0-15,-3 9 0 0,0 10 0 16,3 8 0-16,-1 4 0 0,3 7 0 16,1 1 0-16,5 0 0 0,8-4 0 15,0-4 0-15,10-7 0 16,11-7 0-16,2-8 0 0,2-7 0 16,8-7 0-16,0-5 0 0,-4-9 0 15,2-7 0-15,-6-4 0 0,-7-4 0 16,-7-1 0-16,-7-4 0 0,2-2 0 15,-6-2 0-15,-2 0 0 0,-4-1 0 16,-5 3 0-16,1 4 0 16,-3 6 0-16,5 7-733 0,2 6-107 15,2 5 203-15,4 5-707 0,2 3-49 16,6 4-528-16</inkml:trace>
  <inkml:trace contextRef="#ctx0" brushRef="#br0" timeOffset="59584.37">21248 8343 1800 0,'0'0'60'0,"19"46"1513"0,-13-30-252 16,-2-5-577-16,-2-7-84 0,-2-4 173 15,0 0-265-15,0-4 65 16,-2-11-633-16,-2-9 0 0,-5-11 0 16,3-6 0-16,0-1 0 0,6 5 0 15,2 3 0-15,6 7 0 0,5 2 0 16,1 0 0-16,7 3 0 0,4-1 0 15,6 1 0-15,4-1 0 16,6 2 0-16,-10 4-665 0,9-3-2336 0</inkml:trace>
  <inkml:trace contextRef="#ctx0" brushRef="#br0" timeOffset="60619.05">22401 8014 2377 0,'0'0'2641'0,"0"0"-1032"0,31-32-941 15,-24 21-24-15,-5 4-391 0,-2 0-253 16,-7 1 0-16,1-2 0 16,-12-3 0-16,-5 5 0 0,-8 4 0 0,-4 2 0 15,2 8 0-15,0 6 0 16,2 4 0-16,0 1 0 0,0 4 0 15,8-1 0-15,-2-3 0 0,13-1 0 16,1-2 0-16,7-3 0 0,6-1 0 16,7-1 0-16,7 0 0 0,11-4 0 15,4 0 0-15,8-2 0 0,0-1 0 16,3 1 0-16,-1 0 0 16,-10 3 0-16,-8 2 0 0,-11 0 0 15,-8 1 0-15,-1 2 0 0,-3-4 0 16,-9 1 0-16,-1 2 0 0,-11-1 0 15,1 4 0-15,-5-3 0 0,-2-2 0 16,2-1 0-16,0-3 0 16,0-2 0-16,7-4 0 0,-1-3 0 15,9-2 0-15,0-7 0 0,10-2-41 16,0-4-1027-16,0 2-1718 0</inkml:trace>
  <inkml:trace contextRef="#ctx0" brushRef="#br0" timeOffset="60785.09">22534 8021 6571 0,'-4'38'592'0,"1"0"68"0,1 8-291 15,-4-1-369-15,-4-2 0 0,0-2 0 16,-1-6 0-16,1-6 0 16,4-5 0-16,-1-5 0 0,3-6 0 15,4-8 0-15,4-6 0 0,1-5-745 16,11-13-2116-16</inkml:trace>
  <inkml:trace contextRef="#ctx0" brushRef="#br0" timeOffset="60904.05">22745 7575 7631 0,'0'0'120'16,"0"0"-116"-16,0 0 120 0,0 0-124 16,0 0-108-16,0 0-752 15,0 0-361-15,-13 58-516 0</inkml:trace>
  <inkml:trace contextRef="#ctx0" brushRef="#br0" timeOffset="61334.69">22871 8072 6651 0,'0'0'476'0,"-29"-57"-92"16,4 25 244-16,-4 5-575 0,-4 7-53 15,4 9 0-15,-2 11 0 0,2 11 0 16,0 9 0-16,4 7 0 0,2 7 0 15,7 6 0-15,8 0 0 16,8 1 0-16,8-4 0 0,13-5 0 16,3-3 0-16,12-10 0 0,1-6 0 15,0-9 0-15,2-4 0 0,-4-9 0 16,-4-5 0-16,-6-3 0 0,-8-2 0 16,-5 4 0-16,-6 3 0 0,-2 4 0 15,-4 4 0-15,0 4 0 16,0 1 0-16,0 14 0 0,-4 15 0 15,0 10 0-15,-4 6 0 0,-2 2 0 16,-1-3 0-16,3 1 0 0,-9 3 0 16,-1 0 0-16,-7 0 0 0,0-2 0 15,-8-3 0-15,-4-3 0 16,-4-8 0-16,-7-4 0 0,1-7 0 16,5-11 0-16,3-8 0 0,6-7 0 15,8-15 0-15,6-10 0 0,9-3 0 16,10-3 0-16,19-2 0 0,12-2 0 15,16-3 0-15,11-3 0 16,8 0-477-16,5-3-1124 0,-22 14-264 16,3-2-1056-16</inkml:trace>
  <inkml:trace contextRef="#ctx0" brushRef="#br0" timeOffset="61634.39">23042 8078 3501 0,'0'0'3934'0,"0"0"-3654"0,-23 54 32 0,11-22-147 15,2 4-165-15,-1 0 0 0,3-3 0 16,0-2 0-16,2-5 0 0,4-9 0 16,0-4 0-16,2-7 0 0,2-4 0 15,4-2 0-15,4-5 0 16,13-15 0-16,6-13 0 0,4-10 0 16,6-6 0-16,-2 3 0 0,1 2 0 15,-5 8 0-15,-6 8 0 0,-9 14 0 16,-8 8 0-16,-5 5 0 0,-3 4 0 15,-2 12 0-15,0 10 0 16,-4 7 0-16,-5 5 0 0,5 0 0 16,-2-5 0-16,6-5 0 0,10-1 0 15,5-3 0-15,1-5 0 0,1-4-801 16,6-6-44-16,-1-6-1007 0,-3-2 239 16,-1-5-848-16</inkml:trace>
  <inkml:trace contextRef="#ctx0" brushRef="#br0" timeOffset="61935.28">23480 8108 5014 0,'0'0'1088'0,"-18"-43"509"16,5 25-1104-16,-3 5-493 0,6 7 0 16,-3 3 0-16,-1 3 0 0,3 3 0 15,-3 8 0-15,1 1 0 0,1 5 0 16,0 1 0-16,1 2 0 16,5 3 0-16,4-1 0 0,2 2 0 15,2 0 0-15,6-3 0 0,7-5 0 16,3-5 0-16,5-6 0 0,0-4 0 15,0-3 0-15,-1-8 0 16,-1-2 0-16,-2-2 0 0,-7 4 0 16,-2 1 0-16,-3 5 0 0,-3 1 0 15,-4 2 0-15,2 1 0 0,-2 11 0 16,2 10 0-16,0 5 0 0,4 3 0 16,0-3 0-16,3-6 0 15,1-5 0-15,4-4 0 0,3-5 0 16,-5-4 0-16,3-3 0 0,-5-12-313 15,1 1-1016-15,1-8-507 0</inkml:trace>
  <inkml:trace contextRef="#ctx0" brushRef="#br0" timeOffset="62135.15">23863 7458 6514 0,'0'0'689'0,"0"0"-9"15,0 0-371-15,0 0-309 0,0 0 0 16,0 0 0-16,27 77 0 0,-38-8 0 15,1 11 0-15,0 7 0 16,-3 9 0-16,1 3 0 0,-3 2 0 16,3-4 0-16,0-10 0 0,5-12 0 15,5-14 0-15,4-14 0 0,7-10 0 16,1-12 0-16,0-10 0 0,-6-10 0 16,5-5 0-16,3-10-2522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1-29T19:03:55.10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15766 1223 2092 0,'0'0'209'0,"0"0"1279"0,16-35-479 15,-11 28-345-15,-3 3-96 0,-2 2 209 16,0 0-401-16,0 1 24 0,0 0 168 16,0-1-527-16,0-1-41 0,0 1 0 15,-2 0 0-15,-7 0 0 0,-1 2 0 16,-7 0 0-16,-3 2 0 0,-7 7 0 15,0 3 0-15,-2 2 0 0,0 2 0 16,2 1 0-16,-2 2 0 0,2 3 0 16,1 1 0-16,1 3 0 15,-8 2 0-15,2 4 0 0,-6 4 0 16,1 1 0-16,-1 1 0 0,6 2 0 16,2-1 0-16,0 0 0 0,7 3 0 15,-3 0 0-15,2 1 0 0,-2-1 0 16,-2 0 0-16,7 0 0 15,-7-2 0-15,0 2 0 0,0-1 0 16,-2-2 0-16,2 2 0 0,-4 0 0 16,4-2 0-16,0 1 0 15,3 1 0-15,1-2 0 0,2-3 0 16,1 0 0-16,-1 0 0 0,9-4 0 16,-3 1 0-16,1-1 0 0,1 1 0 15,-1-1 0-15,1 0 0 0,-1 0 0 16,3-5 0-16,-5-1 0 0,6-3 0 15,3-3 0-15,-1-6 0 0,2-4 0 16,6-4 0-16,-4-4 0 0,4 2 0 16,0-2 0-16,0-2 0 0,-2 0 0 15,-2-6 0-15,-1-8 0 16,-1-15 0-16,0-5 0 0,2-11 0 16,-2-2 0-16,2-1 0 0,2 1 0 15,-3 4 0-15,5 5 0 0,0 7 0 16,0 11 0-16,0 8 0 15,0 6 0-15,0 5 0 0,0-1 0 16,0 2 0-16,0 0 0 0,0 4 0 16,5 8 0-16,-3 7 0 15,6 5 0-15,-6 3 0 0,2 7 0 16,-4 0 0-16,0 5 0 0,0-1 0 16,0 2 0-16,0-4 0 0,0-4 0 15,6-6 0-15,-2-1 0 0,3-6 0 16,-1-6 0-16,8-4 0 0,3-6 0 15,10-7 0-15,4-9 0 0,10-12 0 16,7-8 0-16,7-7 0 0,-1-5 0 16,-2-4 0-16,-9-1 0 0,-6-3 0 15,-10 13-341-15,-6-4-1840 0</inkml:trace>
  <inkml:trace contextRef="#ctx0" brushRef="#br0" timeOffset="3116.72">16109 586 2421 0,'0'0'40'0,"10"-38"12"0,1 22-16 0,-1-1 40 0,2-3 1336 15,-7 2-895-15,3 5-37 0,-6 3 680 16,-2-1-431-16,0 3-13 0,-6-2-163 16,-9 1-553-16,-7 3 0 0,-5 4 0 15,-2 4 0-15,0 8 0 16,0 8 0-16,2 9 0 0,0 4 0 16,6 6 0-16,7 7 0 0,4 1 0 15,3 0 0-15,7-1 0 0,0-7 0 16,9-4 0-16,3-5 0 15,5-3 0-15,3-6 0 0,7-6 0 16,10-8 0-16,3-5 0 0,-1-1 0 16,0-9-433-16,-6-2-1392 15,-6 2 176-15,-8-3-716 0</inkml:trace>
  <inkml:trace contextRef="#ctx0" brushRef="#br0" timeOffset="3433.54">16359 599 5418 0,'0'0'1257'0,"-2"-36"-577"0,-8 26 48 0,-7 2-619 16,1 3-109-16,1 4 0 15,-1 1 0-15,-1 6 0 0,3 7 0 16,1 3 0-16,-1 14 0 0,3 2 0 16,5 6 0-16,6 3 0 0,0-5 0 15,13-4 0-15,1-2 0 0,3-8 0 16,8-6 0-16,-3-8 0 15,7-5 0-15,-6-5 0 0,2-6 0 16,-5-8 0-16,-7-5 0 0,-3-4 0 16,-4-3 0-16,-6-3 0 15,-6 2 0-15,0 2 0 0,-9 1 0 16,-1 0 0-16,1 1 0 0,-1-1 0 16,6 7 0-16,3 6 0 0,3 7 0 15,4 3 0-15,0 0-221 0,0 2-1644 16,0 1-332-16,9 1-1268 0</inkml:trace>
  <inkml:trace contextRef="#ctx0" brushRef="#br0" timeOffset="4616.71">16556 556 4786 0,'0'0'308'0,"4"-41"728"15,-2 34-443-15,-2 4-105 0,0 2 168 16,0 1-508-16,4 3-72 0,0 8 25 16,2 9-101-16,5 7 0 0,1 8 0 15,-8 2 0-15,4-1 0 0,-6 1 0 16,-2-4 0-16,0-2 0 0,-4 1 0 15,-2-6 0-15,2-5 0 0,-2-8 0 16,6-7 0-16,0-4 0 0,0-2 0 16,0-6 0-16,4-9 0 0,2-11 0 15,9-14 0-15,1-9 0 16,-1 5 0-16,1 1 0 0,-1 8 0 16,-3 4 0-16,2 8 0 0,-7 7 0 15,-1 10 0-15,-6 6 0 0,6 0 0 16,-2 0 0-16,0 6 0 15,3 8 0-15,3 10 0 0,-4 12 0 16,4 10 0-16,-1 1 0 0,-3-1 0 16,0-6 0-16,2-11 0 15,1-2-285-15,-1-10-967 0,-2-6-2902 0</inkml:trace>
  <inkml:trace contextRef="#ctx0" brushRef="#br0" timeOffset="4832.71">16961 228 6647 0,'0'0'396'0,"0"0"-288"0,-11 36 716 15,5-9-607-15,6 3-217 16,-4 4 0-16,4 5 0 0,4 5 0 16,2 5 0-16,3 8 0 0,-3 4 0 15,0 1 0-15,-2 1 0 0,-4-9 0 16,-4-3 0-16,2-5 0 15,-2-7 0-15,4-11 0 0,0-10-949 16,-4-10-584-16,-2-8-1908 0</inkml:trace>
  <inkml:trace contextRef="#ctx0" brushRef="#br0" timeOffset="4982.79">16876 665 6158 0,'0'0'585'0,"0"0"367"16,45-31-576-16,-28 23-255 0,4-1-121 15,-1 3 0-15,-1 1 0 0,2 3-101 16,-1 2-295-16,5 4-156 0,-2 4-845 16,-7-1-192-16,-3 5-724 0</inkml:trace>
  <inkml:trace contextRef="#ctx0" brushRef="#br0" timeOffset="5150.22">17122 853 4638 0,'0'0'716'0,"0"0"-332"16,0 0 336-16,0 0-311 15,0 0 199-15,0 0 80 0,0 0-659 16,0 0-29-16,-17-37 0 0,17 9 0 16,2-4 0-16,7 3 0 15,-1 7 0-15,2 6 0 0,1 5 0 16,-1 1 0-16,7 3 0 0,1 0-1041 16,-5 4-476-16,1 1-632 0</inkml:trace>
  <inkml:trace contextRef="#ctx0" brushRef="#br0" timeOffset="5416.54">17360 681 2421 0,'0'0'3877'0,"0"0"-3312"0,0 0 87 15,0 0 25-15,-42-5-677 0,24 5 0 16,-1 9 0-16,3 5 0 0,3 4 0 16,-1 5 0-16,3 3 0 0,1 2 0 15,10-2 0-15,0-1 0 0,15-4 0 16,3-2 0-16,7-3 0 15,6-7 0-15,6-4 0 0,7-5 0 16,-3-9 0-16,0-4 0 0,-4-3 0 16,-10-2 0-16,-2-3 0 15,-12-2 0-15,-9-1 0 0,-4-1 0 16,-11 1 0-16,-5-3 0 0,-5 0 0 16,0 7 0-16,1 3 0 0,-1 4 0 15,11 5-181-15,-1 1-647 0,5 2-1217 16,4-3-360-16</inkml:trace>
  <inkml:trace contextRef="#ctx0" brushRef="#br0" timeOffset="5616.52">17589 292 8115 0,'0'0'77'0,"0"0"-77"15,-10 44 0-15,6-6 0 0,0 10 0 16,4 6 0-16,4 15 0 15,2 2 0-15,4 1 0 0,7 1 0 16,-3-14 0-16,1-6 0 0,1-7 0 16,7-9 0-16,-2-10 0 15,3-12 0-15,-7-8 0 0,-3-9-4579 0</inkml:trace>
  <inkml:trace contextRef="#ctx0" brushRef="#br0" timeOffset="6582.9">18532 566 2741 0,'0'0'2145'0,"0"0"-793"0,0 0-551 16,0 0-77-16,-37-26-295 0,10 19-429 16,2 0 0-16,-8 2 0 15,8 4 0-15,-2 1 0 0,6 4 0 16,1 4 0-16,1 2 0 0,1 4 0 16,5 2 0-16,3 2 0 0,2-2 0 15,5 2 0-15,6-1 0 0,7-3 0 16,11-1 0-16,7-4 0 0,6-3 0 15,9-2 0-15,-2-2 0 0,1 1 0 16,-5 1 0-16,-6 0 0 0,-15 2 0 16,-5 3 0-16,-5 2 0 0,-8 1 0 15,-6 1 0-15,-5 1 0 16,-7 0 0-16,-3 1 0 0,-6 0 0 16,-4 2 0-16,-4-2 0 0,-1-1 0 15,1-3 0-15,6-3 0 0,6-4 0 16,13-4 0-16,4 0-17 15,8-4-483-15,14-5-725 0,-1-1-263 16,7-1 59-16</inkml:trace>
  <inkml:trace contextRef="#ctx0" brushRef="#br0" timeOffset="6949.83">18536 1156 340 0,'-17'46'5798'0,"1"-1"-5353"0,-3 4 191 15,7-7-288-15,1-7-88 0,5-11 52 16,2-10-259-16,4-8-53 0,0-6 0 16,0-3 0-16,2-14 0 0,6-17 0 15,5-15 0-15,1-11 0 16,-1-9 0-16,-3-3 0 0,-2-5 0 16,5-2 0-16,3 5 0 0,7 5 0 15,4 13 0-15,0 11 0 0,-2 13 0 16,-7 9 0-16,-1 6 0 15,-5 6 0-15,1 1 0 0,-3 5 0 16,4 1 0-16,-1 4 0 0,3 4 0 16,-1 4 0-16,-5 4 0 15,2 4 0-15,-9 2 0 0,-6 0 0 16,-9 3 0-16,-2 2 0 0,-7-1 0 16,-2 1 0-16,-4-1 0 0,3-3 0 15,-3-2 0-15,2-3 0 0,2-3 0 16,2-1 0-16,5-3-437 0,6-2-924 15,5-1-243-15,5-2-485 0</inkml:trace>
  <inkml:trace contextRef="#ctx0" brushRef="#br0" timeOffset="7233.53">18887 826 6126 0,'0'0'1205'15,"0"0"-344"-15,0 0-861 0,0 0 0 16,0 0 0-16,50-55 0 15,-29 30 0-15,-3-2 0 0,-1 2 0 16,-7 4 0-16,-4 3 0 0,0-2 0 16,-6 2 0-16,0 2 0 15,-2 2 0-15,-6 5 0 0,-4 8 0 16,-9 2 0-16,0 12 0 0,-12 13 0 16,2 8 0-16,-4 3 0 0,8 5 0 15,13-5 0-15,8-2 0 0,6-3 0 16,14-4 0-16,11-6 0 0,8-8 0 15,8-3 0-15,3-10 0 0,7-1 0 16,-3-8-149-16,2-6-327 0,-7-2-316 16,-10 3-157-16,-6-1-403 0</inkml:trace>
  <inkml:trace contextRef="#ctx0" brushRef="#br0" timeOffset="7516.57">19282 715 4410 0,'0'0'1100'15,"0"0"105"-15,-14-44-405 0,7 33-264 16,-3 2-395-16,0 1-141 15,-1 5 0-15,-5 3 0 0,-1 9 0 16,-7 6 0-16,3 8 0 0,0 2 0 16,3 1 0-16,3 1 0 15,3-2 0-15,3-3 0 0,9-7 0 16,9-2 0-16,3-7 0 0,9-3 0 16,-1-3 0-16,7-7 0 0,0-4 0 15,0-3 0-15,0-1 0 0,-2 0 0 16,-5-2 0-16,-3 5 0 0,-7 3 0 15,-3 3 0-15,-5 5 0 0,0 1 0 16,-2 2 0-16,4 9 0 0,2 8 0 16,0 11 0-16,-2 3 0 0,7-4 0 15,-1-4 0-15,2-9 0 16,9-8-373-16,-6-4-1380 0,7-6-1068 0</inkml:trace>
  <inkml:trace contextRef="#ctx0" brushRef="#br0" timeOffset="7916.63">19559 248 4117 0,'0'0'1493'0,"0"0"-1105"0,-35 36-12 0,23-4 49 0,3 11 151 0,3 4-320 16,6 8-32-16,0 1 113 15,2 8-337-15,2 1 0 0,-4-3 0 16,0-1 0-16,0-11 0 0,-4-5 0 16,2-7 0-16,-2-6 0 0,2-11-137 15,0-4-751-15,0-8-325 0,2-9-2761 0</inkml:trace>
  <inkml:trace contextRef="#ctx0" brushRef="#br0" timeOffset="8233.71">19522 710 6234 0,'0'0'573'0,"0"0"-401"15,0 0 652-15,0 0-435 0,35-12-389 16,-12 1 0-16,4-2 0 15,2 1 0-15,-5 1 0 0,1 2 0 16,2 2 0-16,-6 4 0 0,1 1 0 16,-5 2 0-16,-5 6 0 15,-5 5 0-15,-7 2 0 0,-7 5 0 16,-11 3 0-16,-5 3 0 0,-6 2 0 16,-2 1 0-16,2-1 0 0,0-1 0 15,7-3 0-15,5-2 0 0,7-6 0 16,3-6 0-16,3-1 0 0,4-6 0 15,2 2 0-15,7 0 0 0,7-2 0 16,7-1-197-16,6-3-343 0,2-5-805 16,-8 1-39-16,-5 2-665 0</inkml:trace>
  <inkml:trace contextRef="#ctx0" brushRef="#br0" timeOffset="8617.03">19801 863 5814 0,'0'0'572'15,"0"0"-267"-15,0 0 431 0,50 14-372 16,-30-20-84-16,-3-6-159 0,-3 0-121 16,-3-1 0-16,-1-2 0 15,-4 0 0-15,0 1 0 0,-4 0 0 16,-2 1 0-16,-2 3 0 0,-4 2 0 16,0 5 0-16,-4 3 0 0,-7 3 0 15,0 8 0-15,-1 9 0 0,1 5 0 16,7 1 0-16,0 2 0 0,6-4 0 15,4 0 0-15,4-4 0 0,10-2 0 16,3-4 0-16,10-2 0 16,2-2 0-16,4-3 0 0,0-1 0 15,2-4 0-15,-2 0 0 0,-2-2 0 16,-6 0 0-16,-5-4 0 0,-7-1 0 16,-3-5 0-16,-10 1 0 0,0-4 0 15,0-5 0-15,-2-2 0 0,-2-4 0 16,0-5 0-16,2-3 0 15,2-2 0-15,2 1 0 0,8 1 0 16,7 3 0-16,-3 2 0 0,3 3 0 16,3-3 0-16,1 3-13 15,0 2-1475-15,1-5-886 0</inkml:trace>
  <inkml:trace contextRef="#ctx0" brushRef="#br0" timeOffset="9000.34">20901 328 2853 0,'0'0'2889'0,"0"0"-1828"16,0 0-449-16,0 0-16 0,0 0-415 15,0 0-181-15,0 0 0 0,-27 80 0 16,14-12 0-16,5 15 0 0,2-1 0 15,2-7 0-15,4-9 0 0,0-10 0 16,-2-2 0-16,0-4 0 0,0-11 0 16,2-4 0-16,4-10 0 0,4-10-205 15,-4-7-1256-15,6-8-551 0</inkml:trace>
  <inkml:trace contextRef="#ctx0" brushRef="#br0" timeOffset="9299.48">21169 765 6587 0,'0'0'892'0,"-39"-33"-400"0,21 25-271 16,5 5-221-16,-1 3 0 0,1 5 0 16,-1 5 0-16,-7 4 0 0,7 4 0 15,-1 3 0-15,5 2 0 0,2 3 0 16,8 0 0-16,0 1 0 0,14-3 0 15,3-3 0-15,3-4 0 0,7-6 0 16,-2-5 0-16,2-6 0 0,-4-2 0 16,-3-6 0-16,-3-5 0 0,-5-4 0 15,-6-4 0-15,-4-3 0 16,-2 0 0-16,-4 1 0 0,-8 0 0 16,2 2 0-16,-5 1 0 0,3 1-237 15,-1-3-1512-15,7 6-3 0,2-2-1082 16</inkml:trace>
  <inkml:trace contextRef="#ctx0" brushRef="#br0" timeOffset="9716.96">21546 713 3609 0,'0'0'2689'0,"0"0"-1852"0,-52-30-273 0,31 30-71 16,1 4-493-16,3 9 0 0,-4 6 0 16,5 7 0-16,1 5 0 0,5 3 0 15,4 2 0-15,6-2 0 0,10-2 0 16,5-3 0-16,5-8 0 0,9-4 0 15,2-9 0-15,9-4 0 0,-1-6 0 16,-2-7 0-16,4-5-105 0,-14 1-2112 16,4-2-680-16</inkml:trace>
  <inkml:trace contextRef="#ctx0" brushRef="#br0" timeOffset="10033.42">21835 719 7135 0,'0'0'640'15,"-31"-38"-240"-15,10 24-383 0,3 5-17 16,-1 4 0-16,7 5 0 0,1 3 0 16,-3 11 0-16,1 8 0 15,-1 5 0-15,4 3 0 0,3 1 0 16,5-1 0-16,2 0 0 0,5-1 0 16,5-4 0-16,6-8 0 0,3-5 0 15,4-5 0-15,0-7 0 0,-3-4 0 16,-1-5 0-16,-3-2 0 0,-5-1 0 15,-1-3 0-15,-4 2 0 0,2 2 0 16,-5 2 0-16,3 3 0 0,-4 2 0 16,-2 4 0-16,2 0 0 0,-2 0 0 15,0 2 0-15,4 4 0 16,0 1 0-16,-2 2 0 0,9 2-85 16,-1-3-1343-16,2 0 171 0,7-6-496 0</inkml:trace>
  <inkml:trace contextRef="#ctx0" brushRef="#br0" timeOffset="10250.43">22085 326 8192 0,'0'0'0'0,"0"0"0"0,0 0 0 16,0 0 0-16,0 0 0 0,0 0 0 15,0 0 0-15,0 0 0 0,0 0 0 16,0 0 0-16,-21 65 0 0,21 4 0 15,0 16 0-15,0 8 0 0,0-7 0 16,-2-12 0-16,-4-15 0 0,6-18 0 16,-4-5 0-16,2-11 0 0,-2-11-1157 15,4-7-1160-15,-4-7-705 0</inkml:trace>
  <inkml:trace contextRef="#ctx0" brushRef="#br0" timeOffset="10366.73">21930 719 6615 0,'0'0'592'15,"0"0"-192"-15,56-27 185 0,-23 15-585 16,4 1 0-16,0 1 0 0,-1 2 0 16,1-1 0-16,0 0 0 15,0 0 0-15,2 2-741 0,-10 5-1392 16,-4-1-28-16</inkml:trace>
  <inkml:trace contextRef="#ctx0" brushRef="#br0" timeOffset="10482.91">22366 630 2393 0,'0'0'3005'0,"0"0"-1676"0,-16 44-125 16,5-19-943-16,1 2-261 0,0 2 0 15,-1-1 0-15,5 1 0 0,2-2 0 16,4-4 0-16,4-4 0 0,2-5 0 16,5-6 0-16,3-8-457 0,-1-3-1928 15,-3-10-376-15</inkml:trace>
  <inkml:trace contextRef="#ctx0" brushRef="#br0" timeOffset="10617.03">22492 349 7343 0,'0'0'120'16,"0"0"-120"-16,0 0-92 0,0 39-164 16,0-11-264-16,0 0-973 15,7-7 40-15,-3 2-844 0</inkml:trace>
  <inkml:trace contextRef="#ctx0" brushRef="#br0" timeOffset="10882.77">22718 684 5766 0,'0'0'1093'0,"0"0"-325"0,0 0-203 16,0 0-565-16,0 0 0 0,0 0 0 15,-44-22 0-15,26 33 0 16,-1 5 0-16,5 3 0 0,-1 6 0 16,5 4 0-16,1-1 0 0,7 2 0 15,2-4 0-15,5-2 0 0,5-5 0 16,6-6 0-16,3-6 0 15,4-7 0-15,2-4 0 0,-1-8 0 16,-3-5 0-16,-2-4 0 0,-5-4 0 16,-1 0 0-16,-7-3-209 15,-4 2-427-15,-2 0 56 0,-2 3-637 16,-2 8 97-16,-1 5-361 0</inkml:trace>
  <inkml:trace contextRef="#ctx0" brushRef="#br0" timeOffset="11166.13">22842 891 6715 0,'0'0'1000'15,"-21"39"-523"-15,13-28-477 0,6-7 0 16,0-3 0-16,2-1 0 0,2-6 0 16,8-11 0-16,7-12 0 0,5-10 0 15,11-3 0-15,0-1 0 0,-4 5 0 16,2 6 0-16,-6 6 0 15,-2 8 0-15,-4 7 0 0,-3 4 0 16,3 6 0-16,-1 8 0 0,-1 12 0 16,3 9 0-16,-3 5 0 15,0 5 0-15,-3 0 0 0,-2 0 0 16,1-2 0-16,-1 0 0 0,3-5 0 16,-3-3 0-16,3-5 0 0,-3-8-1585 15,-2-5-320-15,1-5-1513 0</inkml:trace>
  <inkml:trace contextRef="#ctx0" brushRef="#br0" timeOffset="12616.87">2177 2035 2813 0,'0'0'2153'0,"0"0"-548"16,0 0-845-16,0 0 0 0,0 0-659 15,0 0-101-15,-38 1 0 0,14 0 0 16,-5 3 0-16,-2-1 0 0,0 2 0 15,-13 2 0-15,-1 0 0 0,-19 4 0 16,-9-1 0-16,-18 3 0 0,-2 3 0 16,-12 5 0-16,0 3 0 0,5 5 0 15,-3 5 0-15,8 3 0 16,16 3 0-16,15-1 0 0,21-6 0 16,16-2 0-16,4-5 0 0,11-4 0 15,4-1 0-15,6-6 0 0,2-4 0 16,0-4 0-16,2-3 0 15,0-3 0-15,0-1 0 0,2 0 0 16,-2-5 0-16,6-6 0 0,-4-5 0 16,3-9 0-16,3-6 0 15,0 0 0-15,1 5 0 0,-3 4 0 16,0 2 0-16,2 3 0 0,-3 1 0 16,-3 1 0-16,2 0 0 0,0-2 0 15,-2 1 0-15,0-1 0 0,-2 0 0 16,1 3 0-16,-1 0 0 0,0 3 0 15,-2 3 0-15,0 3 0 0,0 3 0 16,0-2 0-16,-2 3 0 0,-3 0 0 16,-1 1 0-16,-6 1 0 0,-3 13 0 15,-14 12 0-15,1 5 0 16,-1 6 0-16,2-2 0 0,4-1 0 16,-2 0 0-16,7-1 0 0,-1-2 0 15,2-1 0-15,5-3 0 0,0-3 0 16,1-3 0-16,5-2 0 15,4-3 0-15,2 0 0 0,8-3 0 16,9-1 0-16,14-5 0 0,8-5 0 16,23-6 0-16,6-11 0 15,5-2 0-15,3-6 0 0,-26 6-25 16,-1-5-2388-16</inkml:trace>
  <inkml:trace contextRef="#ctx0" brushRef="#br0" timeOffset="14199.61">2336 2344 2685 0,'0'0'2633'0,"0"0"-2097"0,0 0 88 0,0 0-263 0,0 0-81 0,0 0 172 15,0 0-216-15,0 0-16 16,-8-15-55-16,18-15-165 0,0-8 0 16,3-1 0-16,-1-1 0 0,0-3 0 15,-1-3 0-15,-3-3 0 0,0 0 0 16,-1-1 0-16,-1 0 0 15,-2 1 0-15,2 9 0 0,0 6 0 16,-2 11 0-16,3 11 0 0,-5 8 0 16,4 4 0-16,-4 4 0 15,8 12 0-15,3 12 0 0,1 10 0 16,1 6 0-16,-1 3 0 0,-2 2 0 16,5 2 0-16,2 1 0 0,-7-1 0 15,3-3 0-15,-3-4 0 0,-2-3 0 16,-1-7 0-16,-5-5 0 0,-4-6-549 15,0-7-692-15,0-8-387 0</inkml:trace>
  <inkml:trace contextRef="#ctx0" brushRef="#br0" timeOffset="14349.76">2412 2202 6743 0,'0'0'408'0,"0"0"64"0,0 0-28 16,0 0-319-16,0 0-125 15,33-26 0-15,-2 13 0 0,7 0 0 16,-3 1 0-16,2 0 0 0,-6 0-149 16,2 0-539-16,-6 3-1313 15,-2-3-488-15</inkml:trace>
  <inkml:trace contextRef="#ctx0" brushRef="#br0" timeOffset="14550.02">2813 1982 6346 0,'0'0'909'0,"0"0"28"15,0 0-937-15,-41 13 0 0,22-2 0 16,-1 5 0-16,-1 3 0 0,7 2 0 16,-1 4 0-16,7 1 0 0,4 2 0 15,2 0 0-15,4-2 0 16,8-4 0-16,5-3 0 0,5-4 0 16,9-8 0-16,2-5 0 0,4-4 0 15,2-9 0-15,1-5 0 0,-5-6-113 16,-8 3-2588-16,-5-6-2365 0</inkml:trace>
  <inkml:trace contextRef="#ctx0" brushRef="#br0" timeOffset="14749.7">2964 1651 7171 0,'0'0'1008'15,"0"0"-995"-15,0 0-13 0,-10 38 0 16,4-7 0-16,6 5 0 0,0 6 0 15,6-1 0-15,4 3 0 0,1 3 0 16,-1 0 0-16,-2-4 0 0,3 1 0 16,-3-1 0-16,-4-5 0 0,2-3 0 15,-6-7 0-15,0-9-17 16,2-9-3240-16</inkml:trace>
  <inkml:trace contextRef="#ctx0" brushRef="#br0" timeOffset="14916.65">2890 2019 6478 0,'0'0'269'0,"0"0"627"0,21-40-347 16,-5 28-549-16,1 4 0 15,-5 0 0-15,7 1 0 0,-9 3 0 16,2 0 0-16,3 2 0 0,-5 2 0 16,5 0-129-16,1 0-503 0,-3 0-721 15,-3 3 113-15,-2-1-77 0,-2 0-2008 0</inkml:trace>
  <inkml:trace contextRef="#ctx0" brushRef="#br0" timeOffset="15116.9">3113 1948 2777 0,'0'0'1941'16,"0"0"-889"-16,-2 44-255 0,-2-19 111 16,2 2-480-16,0-1-139 0,2 1-289 15,2-3 0-15,4 0 0 16,0-5 0-16,5-1 0 0,1-6 0 16,0-3 0-16,5-3 0 0,-7-6 0 15,3 0 0-15,-3-6 0 0,0-6 0 16,1-3 0-16,-5-4 0 15,2-4 0-15,-6 1 0 0,0-3 0 16,-2-1 0-16,0 0 0 0,-2 1 0 16,0 3 0-16,2 6 0 15,-4 6 0-15,4 4 0 0,-2 4-1674 16,0-3-1707-16</inkml:trace>
  <inkml:trace contextRef="#ctx0" brushRef="#br0" timeOffset="15583.96">3448 2021 6434 0,'0'0'589'0,"-41"-54"-165"0,26 35 321 0,7 10-745 0,4 5 0 0,4 4 0 16,-4 0 0-16,-3 11 0 0,-3 10 0 15,-2 10 0-15,1 2 0 0,3 0 0 16,4-4 0-16,4-6 0 0,2-2 0 15,4-6 0-15,9-5 0 0,3-6 0 16,3-4 0-16,4-8 0 0,-3-6 0 16,3-5 0-16,-4-5 0 15,-4 3 0-15,-1 1 0 0,-1 6 0 16,-9 5 0-16,-2 5 0 0,-4 2 0 16,0 2 0-16,0 1 0 0,0 8 0 15,0 10 0-15,0 10 0 0,0 7 0 16,10-3 0-16,1-7 0 15,1-9 0-15,9-8 0 0,3-7-789 16,-7-2-808-16,-1-9-3949 0</inkml:trace>
  <inkml:trace contextRef="#ctx0" brushRef="#br0" timeOffset="15766.64">3663 1637 7355 0,'0'0'837'16,"0"0"-837"-16,0 0 0 0,-6 33 0 15,2 10 0-15,-1 12 0 0,5 10 0 16,5 0 0-16,5-7 0 16,4-3 0-16,5-4 0 0,2-7 0 0,-1-5 0 15,1-5 0-15,0-5 0 16,-5-10-349-16,-1-8-1976 0,-5-10-1693 0</inkml:trace>
  <inkml:trace contextRef="#ctx0" brushRef="#br0" timeOffset="16350.45">4393 1978 2581 0,'0'0'960'0,"0"0"-564"0,0-36 289 0,2 31-281 16,2 2-52-16,-4 3 356 15,0-1-139-15,0 1 39 0,0 0 321 16,-6 0-929-16,-5 1 0 0,-14 4 0 16,-1 1 0-16,-7 1 0 0,-3 1 0 15,3 0 0-15,2 3 0 0,7 0 0 16,9-2 0-16,7 2 0 0,8 1 0 15,6-1 0-15,6 0 0 0,13 1 0 16,10-2 0-16,9 0 0 0,3-1 0 16,5-2 0-16,-9 1 0 0,-7-1 0 15,-10 4 0-15,-13-1 0 16,-11 2 0-16,-2 1 0 0,-13 3 0 16,-3-2 0-16,-7-1 0 0,-6 0 0 15,0-1 0-15,-6-5 0 0,4-4 0 16,2-3 0-16,4-1 0 15,9-2 0-15,6-3 0 0,5-2 0 16,10-3 0-16,9-3-1045 0,9-3-100 16,-1 4-135-16,3 2-1818 0</inkml:trace>
  <inkml:trace contextRef="#ctx0" brushRef="#br0" timeOffset="16633.93">4661 1985 6639 0,'0'0'464'0,"0"0"625"16,-35-19-1089-16,25 17 0 0,-3 2 0 16,3 2 0-16,-4 6 0 0,-3 10 0 15,1 2 0-15,-3 5 0 16,7 1 0-16,5 0 0 0,1-1 0 16,6-1 0-16,6-3 0 0,5-3 0 15,5-5 0-15,5-4 0 0,0-5 0 16,1-4 0-16,3-5 0 15,-4-5 0-15,-5-4 0 0,-1-3 0 16,-5-2 0-16,-4-4 0 0,1 2 0 16,-7-3 0-16,-5 2 0 15,3 0 0-15,-6 1 0 0,0 1 0 16,0 1-141-16,1 1-799 0,-1 5-1205 16,6 4-228-16</inkml:trace>
  <inkml:trace contextRef="#ctx0" brushRef="#br0" timeOffset="16899.66">4771 1934 6058 0,'0'0'757'0,"-27"46"-73"0,15-18 9 15,3 1-693-15,5 1 0 16,0 3 0-16,4-1 0 0,6 0 0 16,7-4 0-16,3-4 0 0,11-7 0 15,-2-9 0-15,8-4 0 0,-2-7 0 16,0-10 0-16,-4-7 0 15,-6-5 0-15,-5-3 0 0,-4-2 0 16,-3-2 0-16,-9 1 0 0,0 2 0 16,-9-2 0-16,1 1 0 15,-2 3 0-15,2 2 0 0,1 6 0 16,5 6 0-16,2 4 0 0,0 6-377 16,7 0-495-16,5 2-121 0,2 0-1604 15</inkml:trace>
  <inkml:trace contextRef="#ctx0" brushRef="#br0" timeOffset="17117.15">5081 2120 4321 0,'0'0'669'16,"0"0"407"-16,0 0-439 0,0 0-77 16,0 0 369-16,0 0-929 0,2-42 0 15,2 12 0-15,7-6 0 0,-1 4 0 16,-4 4 0-16,9 4 0 15,-9 5 0-15,4 7 0 0,-6 4 0 16,-4 3 0-16,2 4 0 0,2-2 0 16,3 1-45-16,11 2-1604 15,-1 4 217-15,3 1-185 0</inkml:trace>
  <inkml:trace contextRef="#ctx0" brushRef="#br0" timeOffset="17399.86">5403 1866 5742 0,'0'0'989'0,"0"0"-285"15,-43-18 53-15,27 22-757 0,-5 9 0 16,2 8 0-16,1 3 0 15,3 5 0-15,5-2 0 0,4 2 0 16,1-1 0-16,10-3 0 0,5-3 0 16,0-1 0-16,11-6 0 15,0-3 0-15,6-5 0 0,-1-6 0 16,5-1 0-16,-4-5 0 0,0-3-13 16,-4-4-1171-16,-5 4-185 0,-5-4-3113 0</inkml:trace>
  <inkml:trace contextRef="#ctx0" brushRef="#br0" timeOffset="17667.27">5604 2069 4762 0,'0'0'1052'15,"50"-5"277"-15,-24-3-649 0,-5-3-311 16,-4-1-369-16,-7-4 0 0,0-1 0 16,-10-2 0-16,0-4 0 0,-8-1 0 15,-4 2 0-15,-5 1 0 0,-1 7 0 16,-1 7 0-16,-2 5 0 15,1 4 0-15,-7 11 0 0,2 6 0 16,-2 7 0-16,6 6 0 0,7 5 0 16,8 1 0-16,10-4 0 15,12 1 0-15,9-6 0 0,8-4 0 16,9-6 0-16,1-8 0 0,2-8 0 16,3-3 0-16,0-7 0 0,-15-7 0 15,-9 1-185-15,-3-4-2112 0</inkml:trace>
  <inkml:trace contextRef="#ctx0" brushRef="#br1" timeOffset="25133.83">17459 4973 4345 0,'0'0'673'0,"0"0"-229"0,0 0 164 16,0 0-228-16,0 0-47 0,0 0 167 15,0 0-168-15,-31 18-44 0,27-18 1 16,2 0-289-16,2 0 0 0,0-6 0 16,0-7 0-16,6-12 0 0,4-11 0 15,7-9 0-15,3-10 0 0,11-4 0 16,0-8 0-16,3-5 0 0,3-9 0 15,4-3 0-15,5-7 0 16,5-7 0-16,5-6 0 0,4-7 0 16,8-2 0-16,7-2 0 0,5-1 0 15,9 2 0-15,6 2 0 0,-2 6 0 16,2 8 0-16,0 6 0 0,3 8 0 16,-1 4 0-16,2 7 0 0,2 3 0 15,-2 4 0-15,5 3 0 16,-3 4 0-16,2 3 0 0,-5 2 0 15,-7 4 0-15,-9 4-61 0,-11 1-339 16,-14 7 0-16,-9 7-124 0,-11 4 276 16,-14 5 111-16,-2 7-11 15,-11 2-4-15,-2 5-140 0,-6 1-916 16,2 2-357-16,-4-2-1432 0</inkml:trace>
  <inkml:trace contextRef="#ctx0" brushRef="#br1" timeOffset="27533.73">19861 1899 4834 0,'0'0'524'0,"0"0"396"0,0 0-407 0,0 0-81 16,0 0 232-16,62 21-376 15,-29-24-271-15,2-5-17 0,-4-2 0 16,2-3 0-16,-4-3 0 0,-6-1 0 16,0-1 0-16,-11 0 0 15,-2 0 0-15,-8-1 0 0,-2 1 0 16,-4 0 0-16,-8 0 0 0,-7 3 0 16,-8 2 0-16,-4 3 0 0,-4 5 0 15,-4 5 0-15,0 0 0 0,-3 9 0 16,5 6 0-16,2 5 0 0,2 8 0 15,2 6 0-15,6 4 0 0,7 4 0 16,5-1 0-16,7 2 0 0,6-3 0 16,10-2 0-16,5-3 0 0,7-4 0 15,9-3 0-15,7-8 0 16,5-5 0-16,3-5 0 0,11-9 0 16,-3-1 0-16,-2-8-1013 0,-5-4-104 15,-11 0-1544-15,-10-3 312 0</inkml:trace>
  <inkml:trace contextRef="#ctx0" brushRef="#br1" timeOffset="27783.61">20245 2043 2861 0,'0'0'816'0,"0"0"-35"0,0 0 387 15,0 0-556-15,0 0-127 0,0 0 147 16,0 0-228-16,0 0-100 0,0 0-175 15,-24-16-129-15,11-5 0 0,7-4 0 16,2-2 0-16,4 0 0 0,4 1 0 16,6 2 0-16,7 4 0 15,-3 1 0-15,-1 4 0 0,1 1 0 16,-3 3 0-16,3 2 0 0,-2 2 0 16,3 3-409-16,-3 2-583 0,1 2-173 15,-3 0-1792-15</inkml:trace>
  <inkml:trace contextRef="#ctx0" brushRef="#br1" timeOffset="28000.1">20444 2067 4233 0,'0'0'685'0,"0"0"103"0,0 0 361 16,0 0-685-16,0 0-20 0,0 0-15 15,0 0-429-15,-33-17 0 0,33-19 0 16,4-6 0-16,6-1 0 0,1 5 0 15,3 5 0-15,0 3 0 0,-3 7 0 16,-1 4 0-16,-4 6 0 0,-1 4 0 16,-1 4 0-16,-2 2 0 15,8-1-997-15,7 1-224 0,-3 3-147 16,7-1-3238-16</inkml:trace>
  <inkml:trace contextRef="#ctx0" brushRef="#br1" timeOffset="28283.97">20754 1827 4041 0,'0'0'1645'16,"0"0"-716"-16,0 0 315 0,-50-6-911 16,32 4-333-16,-3 2 0 15,2 0 0-15,1 8 0 0,-3 6 0 16,3 5 0-16,3 6 0 0,1 4 0 16,3 1 0-16,5 0 0 0,6 1 0 15,10-1 0-15,5-4 0 0,3-6 0 16,7-2 0-16,6-8 0 0,2-5 0 15,-2-5 0-15,0-4 0 0,-4-6 0 16,-6-5 0-16,-5-4 0 16,-5-3 0-16,-7-3 0 0,-2-1 0 0,-4-1 0 15,-4-4 0-15,-9-1 0 16,5 1 0-16,-5 5 0 0,3 6 0 16,2 8-617-16,3 6-592 0,3 4-159 15,4 0-2426-15</inkml:trace>
  <inkml:trace contextRef="#ctx0" brushRef="#br1" timeOffset="28500.12">20915 2057 4866 0,'0'0'488'0,"0"0"572"16,0 0-311-16,0 0-169 0,0 0-131 15,0 0-449-15,4-33 0 0,-4 2 0 16,2-3 0-16,2-3 0 0,3 4 0 15,5 2 0-15,0 5 0 0,5 2 0 16,0 3 0-16,1 0 0 0,-1 3 0 16,1 0 0-16,5-2 0 0,6-3-701 15,-8 5-1320-15,12-4-1509 0</inkml:trace>
  <inkml:trace contextRef="#ctx0" brushRef="#br1" timeOffset="29017.34">21665 1728 5554 0,'0'0'744'0,"-51"-8"-251"0,22 8 79 16,0 0 0-16,-2 3-452 15,4 3-40-15,2 1-36 0,3 5-44 16,5-2 0-16,5 3-4 0,1 0-4 16,5 0 8-16,6-1 0 15,10-2-40-15,7-1 28 0,8 1 8 16,6-2-36-16,2-1 40 0,6 2 12 16,0-1-12-16,-1-1 0 0,-7 3 4 15,-5-2 4-15,-7-1-8 0,-7 0 4 16,-5-1 4-16,-7 2-8 0,-7 3 44 15,-3 1-32-15,-6-2 17 0,-9 2-29 16,-2 2 0-16,-2-1 0 0,-2-1 0 16,-4-1 0-16,8-2 0 0,4-6 0 15,3-2 0-15,7-1 0 16,5-3-853-16,4-7-80 0,4 3-167 16,6-8-1625-16</inkml:trace>
  <inkml:trace contextRef="#ctx0" brushRef="#br1" timeOffset="29167.03">21837 1834 5654 0,'0'0'1101'0,"-16"50"-53"15,-1-18-659-15,7 0-389 0,-5-1 0 16,5-4 0-16,2-3 0 0,3-4 0 16,5-7 0-16,0-6 0 0,11-3 0 15,5-9-269-15,-1-2-807 0,1-7-2018 0</inkml:trace>
  <inkml:trace contextRef="#ctx0" brushRef="#br1" timeOffset="29283.69">21905 1503 7395 0,'0'0'344'0,"0"0"-144"16,0 0 20-16,0 0-220 0,0 0-16 16,0 0-412-16,0 0-256 0,0 0-125 15,-12 55-1788-15,24-30-784 0</inkml:trace>
  <inkml:trace contextRef="#ctx0" brushRef="#br1" timeOffset="29666.97">22124 1850 5886 0,'0'0'697'0,"-51"-31"-229"0,20 21 324 15,2 7-668-15,4 3-24 0,2 7 25 16,5 3-125-16,1 6 0 0,5 3 0 15,3-1 0-15,7 1 0 0,4-4 0 16,7 1 0-16,3-3 0 0,5-4 0 16,3-2 0-16,1-2 0 0,8-1 0 15,-2-1 0-15,-2 1 0 16,-1-1 0-16,-3 5 0 0,0 3 0 16,-3 5 0-16,-1 2 0 0,-5 4 0 15,3 4 0-15,-5 0 0 0,-4 5 0 16,-6-1 0-16,-2 2 0 15,-10 1 0-15,-5-2 0 0,-3-2 0 16,-3-2 0-16,-2-4 0 0,4-4 0 16,-3-1 0-16,-1-10 0 15,0-3 0-15,4-5 0 0,5-11 0 16,1-8 0-16,7-6 0 0,2-4 0 16,6-5-241-16,6 0-327 0,13-4-693 15,-3 11 85-15,7-4-69 0</inkml:trace>
  <inkml:trace contextRef="#ctx0" brushRef="#br1" timeOffset="30233.76">22298 1877 6526 0,'0'0'573'0,"-21"54"-397"16,7-19 544-16,-1-2-523 0,1-1-197 16,-1-4 0-16,7-5 0 0,2-3 0 15,4-3 0-15,2-5 0 0,0-5 0 16,6-4 0-16,9-5 0 15,1-7 0-15,9-9 0 0,-2-6 0 16,-3-3 0-16,1-2 0 0,-4 1 0 16,1 0 0-16,-5 4 0 15,-1 5 0-15,-4 6 0 0,-2 5 0 16,-3 5 0-16,-1 3 0 0,0 5 0 16,0 8 0-16,0 7 0 0,4 4 0 15,-2 2 0-15,4-6 0 0,3-4 0 16,1-3 0-16,5-3 0 0,3-3-245 15,5-3-387-15,-2-3 64 0,6-2-413 16,-4-5 317-16,-1-2 44 0,1-2-437 16,-4 1 477-16,-9-3 164 0,3-1 416 15,-7-2 776-15,-2-1 200 16,-4-6 505-16,-2-1-645 0,-6-3-215 16,-2 2 311-16,0 5-791 0,-3 8-141 15,1 8 0-15,-2 3 0 0,-1 3 0 16,-1 7 0-16,-3 3 0 15,1 1 0-15,3 4 0 0,1-3 0 16,6 3 0-16,6-1 0 0,0-3 0 16,6-1 0-16,4-4 0 15,5-4 0-15,1-2 0 0,5-4 0 16,4-7 0-16,-3-3 0 0,-1-3 0 16,-2-1 0-16,-3 1 0 0,-3 1 0 15,-7 3 0-15,-2 4 0 0,-4 5 0 16,4 1 0-16,-4 6 0 0,2 12 0 15,0 12 0-15,0 6 0 0,4 2 0 16,1-5 0-16,3-9 0 0,4-8 0 16,9-5-173-16,-4-5-995 15,1-6-2026-15</inkml:trace>
  <inkml:trace contextRef="#ctx0" brushRef="#br1" timeOffset="30433.87">23055 1501 6226 0,'0'0'801'0,"0"0"-105"0,0 0-227 0,0 0-469 0,0 47 0 0,-5 6 0 15,-1 11 0-15,2 4 0 0,0-2 0 16,4-3 0-16,0-4 0 0,2-3 0 16,0-7 0-16,2-7 0 0,0-5 0 15,-2-3 0-15,1-9 0 0,-3-5 0 16,-3-6 0-16,1-8-689 0,-2-3-2340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1-29T19:06:18.93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19745 2242 4061 0,'0'0'1025'0,"0"0"-601"16,0 0-48-16,0 0 349 0,0 0-393 15,0 0-120-15,0 0 60 0,0 0-68 16,0 0 36-16,6 7 81 0,-6-1-321 16,0 6 0-16,0 8 0 15,0 5 0-15,0 6 0 0,-2 2 0 16,2-2 0-16,-4 6 0 0,4 1 0 15,-2 1 0-15,0 0 0 0,0 0 0 16,-2-1 0-16,-2-1 0 0,1 1 0 16,-1-2 0-16,4 3 0 0,0 1 0 15,-4 0 0-15,4 0 0 16,0 1 0-16,-4-1 0 0,6-1 0 16,0-2 0-16,0 1 0 0,0 0 0 15,4-2 0-15,2-1 0 16,0-1 0-16,-2-1 0 0,5 2 0 0,-3-1 0 15,0 3 0-15,-2 1 0 16,2 0 0-16,-4 1 0 0,2 1 0 16,1 1 0-16,-3 0 0 0,0 0 0 15,0-1 0-15,2 0 0 0,0-2 0 16,-2 1 0-16,4 1 0 16,-2-1 0-16,1 2 0 0,-1 1 0 15,-2 2 0-15,4 0 0 0,-2 0 0 16,-2 2 0-16,0-3 0 0,0-1 0 15,-2 1 0-15,4-2 0 0,-1 1 0 16,-1 2 0-16,0 2 0 0,2 0 0 16,-2 4 0-16,0 1 0 0,0 0 0 15,2 1 0-15,-4 1 0 16,0 0 0-16,-4-1 0 0,2-2 0 16,-2 1 0-16,-2 0 0 0,-3 0 0 15,5 2 0-15,-2-1 0 16,0 0 0-16,2 2 0 0,-3-2 0 15,7 1 0-15,-2-1 0 0,-2 2 0 16,0-2 0-16,4 1 0 16,-4 0 0-16,2 2 0 0,-2 2 0 15,2 0 0-15,-2 1 0 0,4 0 0 16,-5 0 0-16,5-2 0 0,0 1 0 16,0-1 0-16,0-1 0 0,-2 1 0 15,2 0 0-15,-2-1 0 0,0-1 0 16,2-2 0-16,-4-1 0 0,2-4 0 15,2-1 0-15,-2-1 0 0,0-1 0 16,-2 2 0-16,4-2 0 16,-2 2 0-16,2-2 0 0,-4 1 0 15,4-1 0-15,0 0 0 0,0 0 0 16,-2-4 0-16,-1-2 0 16,3-1 0-16,0-2 0 0,0 1 0 15,-2-2 0-15,2 1 0 0,-4-4 0 16,4-5 0-16,0-5 0 0,0-4 0 15,0-8 0-15,0-4 0 16,0-5 0-16,0 0-697 0,4-11-2801 0</inkml:trace>
  <inkml:trace contextRef="#ctx0" brushRef="#br0" timeOffset="1066.54">17591 2145 5634 0,'0'0'656'0,"0"0"-424"0,0 0 221 0,-2 44-157 0,2-16-44 0,2 7 48 15,-2 1-188-15,4 2 0 0,3 3 33 16,3 4-145-16,-4 3 0 16,2 6 0-16,-4 1 0 0,-1 2 0 15,1 1 0-15,-2 3 0 0,-2 1 0 16,0 4 0-16,-2 3 0 0,-5 3 0 15,-1 3 0-15,-2 0 0 0,0 3 0 16,-1-1 0-16,1 2 0 16,0 4 0-16,1 0 0 0,-1 2 0 15,2-2 0-15,-3 1 0 16,5 0 0-16,2 1 0 0,-2 0 0 16,2 0 0-16,-3 1 0 0,5-2 0 15,-2 0 0-15,4-1 0 0,-4 6 0 16,4 2 0-16,0 4 0 0,0 1 0 15,0 0 0-15,-2 0 0 0,0 3 0 16,0 0 0-16,2 3 0 0,-4 0 0 16,4-2 0-16,-2-1 0 15,2-1 0-15,0 1 0 0,2-2 0 16,2-2 0-16,0 0 0 0,-2-4 0 16,2-1 0-16,-2-4 0 15,-2-3 0-15,0-6 0 0,-2-6 0 16,-2-5 0-16,0-8 0 0,-2-3 0 15,2-8 0-15,-3-7 0 16,5-4 0-16,2-9 0 0,-4-8 0 16,4-6 0-16,0-7 0 0,0-3 0 15,0-1 0-15,4-1 0 0,-4-1 0 16,2-5-73-16,5-6-551 0,-3 1-897 16,4-4-512-16</inkml:trace>
  <inkml:trace contextRef="#ctx0" brushRef="#br0" timeOffset="2716.89">18666 6677 5146 0,'0'0'1120'0,"0"0"-827"15,-8 34 55-15,6-16 108 0,-2 2-172 16,4 0-124-16,0 5 12 0,4 2-104 15,-2 6 12-15,2 4-15 16,2 5-65-16,5 4 0 0,-5 2 0 16,2 3 0-16,-2 4 0 0,5-1 0 15,-5 1 0-15,-2 2 0 0,2 1 0 16,0 3 0-16,-6-1 0 0,0 4 0 16,0 0 0-16,0 1 0 0,-2-2 0 15,2 2 0-15,-4-1 0 0,4 2 0 16,-2 1 0-16,-2 5 0 15,4 2 0-15,-4 4 0 0,-2 0 0 16,1 1 0-16,-1 0 0 0,0 1 0 16,0 1 0-16,-2 2 0 0,3-2 0 15,-1-2 0-15,0 0 0 16,2-3 0-16,2 2 0 0,-2 3 0 16,2 1 0-16,-3 4 0 0,1 1 0 15,-2 2 0-15,0 1 0 0,-4 5 0 16,-1 1 0-16,-3 4 0 15,1-2 0-15,1-1 0 0,-5-1 0 16,7 2 0-16,-2-1 0 0,1-2 0 16,1-2 0-16,2 0 0 0,2-2 0 15,-5-1 0-15,9 2 0 0,-6 0 0 16,6-5 0-16,-6-1 0 0,1-4 0 16,7-6 0-16,-4-2 0 15,2-4 0-15,2-5 0 0,0-4 0 16,4-4 0-16,-2-3 0 0,-2-5 0 15,4-5 0-15,-1-2 0 16,-3-4 0-16,0 0 0 0,0-5 0 16,-7-2 0-16,7-2 0 0,-2-5 0 15,0-2 0-15,0-4 0 0,-2-3 0 16,4-3 0-16,0-4 0 16,0-3 0-16,-2-3 0 0,2 1 0 15,-2-2 0-15,0-3-449 0,2-2-1612 16,-4-13-1116-16</inkml:trace>
  <inkml:trace contextRef="#ctx0" brushRef="#br0" timeOffset="3784.04">16587 6700 4462 0,'0'0'776'0,"0"0"-120"0,-5 36 129 15,5-15-321-15,0 1-4 0,-2 1 48 16,-2 4-427-16,0 3-81 0,4 4 0 15,-6 2 0-15,2 3 0 16,2 6 0-16,-2 2 0 0,4 2 0 16,0 2 0-16,0 4 0 0,4 2 0 15,2 4 0-15,-6 3 0 16,4 4 0-16,-2 3 0 0,-2 6 0 16,0 0 0-16,0 4 0 0,0 2 0 15,-2 1 0-15,-2 4 0 0,0 4 0 16,2 4 0-16,-2 1 0 0,4 2 0 15,-5 2 0-15,3 3 0 16,-2 5 0-16,0 0 0 0,2 6 0 16,-2 0 0-16,4 4 0 0,0 2 0 15,0 3 0-15,0 0 0 0,4 3 0 16,0 2 0-16,2 4 0 16,1-1 0-16,-1 2 0 0,2 0 0 0,-2 1 0 15,0 0 0-15,-1-1 0 16,1 0 0-16,0 2 0 0,-2-2 0 15,0-2 0-15,0-2 0 0,-2-6 0 16,-2-4 0-16,0-7 0 16,0-9 0-16,-2-8 0 0,0-7 0 15,0-10 0-15,2-11 0 0,0-11 0 16,0-12 0-16,2-11 0 16,0-9 0-16,0-9 0 0,-2-7 0 15,0-5 0-15,0-3 0 0,0 0 0 16,0-1 0-16,0 0 0 0,0-2 0 15,0-4 0-15,-4-2 0 0,2-3 0 16,-2-2 0-16,4-1 0 0,-2 2 0 16,-2 5 0-16,0-3 0 0,-2 1 0 15,1-1-197-15,-1-2-1328 0</inkml:trace>
  <inkml:trace contextRef="#ctx0" brushRef="#br0" timeOffset="5717.04">20562 7064 6514 0,'0'0'677'0,"0"0"-197"0,0 0-64 16,0 0-311-16,6 35-105 0,-8-3 0 15,0 4 0-15,-2 4 0 16,4-5 0-16,0 3 0 0,0 4 0 16,0-2 0-16,0-1 0 0,0-2 0 15,0-5 0-15,2-6-409 0,0-7-771 16,2-8-293-16,2-9-3301 0</inkml:trace>
  <inkml:trace contextRef="#ctx0" brushRef="#br0" timeOffset="6250.2">20930 7203 4301 0,'0'0'565'15,"0"0"203"-15,2-50-68 0,-2 31-279 16,-4-1 195-16,-7 5-384 16,-1-1-104-16,-3 7 104 0,1 2-84 15,-3 3-67-15,1 4-81 0,3 5 0 16,-3 4 0-16,1 5 0 0,1 2 0 15,1 4 0-15,5 0 0 0,2 3 0 16,6-3 0-16,4-1 0 16,6 1 0-16,3 0 0 0,8 2 0 15,-1-1 0-15,1 0 0 0,0 2 0 16,-1-1 0-16,-3 2 0 0,-11 0 0 16,0 2 0-16,-8 0 0 0,-8 1-185 15,-5-1 89-15,-1-2 96 0,-5-5 20 16,5-2 0-16,-5-5 36 15,4-4 116-15,-1-5-159 0,1-3-13 16,-1-4 0-16,-1-6 0 0,-2-4 0 16,1-2 0-16,3-2 0 0,5 1 0 15,1 0 0-15,7 3 0 0,4 0 0 16,2-4 0-16,9-1 0 16,3 0 0-16,11-3 0 0,4 0 0 15,2 0 0-15,8-1 0 0,-2 2 0 16,1 3 0-16,-5 3 0 0,-2 3-257 15,-9 5-599-15,-7 2-933 0,-5 1-188 16</inkml:trace>
  <inkml:trace contextRef="#ctx0" brushRef="#br0" timeOffset="6584.27">21169 7147 7187 0,'0'0'892'0,"0"0"-779"0,-35-33-113 0,17 33 0 0,5 0 0 16,-5 7 0-16,3 5 0 0,1 5 0 15,-1 4 0-15,1 4 0 0,3 5 0 16,5 2 0-16,4 2 0 16,2 1 0-16,8-4 0 0,3-2 0 15,9-5 0-15,1-8 0 0,0-3 0 16,2-3 0-16,-1-8 0 0,-3-3 0 15,-1-7 0-15,-1-7 0 0,-5-2 0 16,-1-6 0-16,-3-1 0 16,-6-2 0-16,-2-2 0 0,-6-3 0 15,-2-2 0-15,-5 0 0 0,3 5 0 16,4 7 0-16,2 6 0 0,4 5 0 16,0 4 0-16,0 0-869 0,0 5-1344 15,0-4-120-15</inkml:trace>
  <inkml:trace contextRef="#ctx0" brushRef="#br0" timeOffset="6900.44">21326 7024 3205 0,'0'0'1221'16,"0"0"-629"-16,0 0 564 0,0 0-623 15,0 0-5-15,0 0 316 16,0 0-731-16,0 0-113 0,0 0 0 16,0 0 0-16,-12-12 0 0,2 24 0 15,1 3 0-15,9 0 0 0,9-1 0 16,5 0 0-16,9 0 0 0,4-3 0 16,6-4 0-16,2-4 0 0,-4-3 0 15,-6-4 0-15,-7-3 0 0,-7-4 0 16,-5-2 0-16,-6-1 0 0,-2-1 0 15,-10-1 0-15,-7 1 0 16,-2 0 0-16,1 0 0 0,-7 2 0 16,2-6 0-16,4 5-2014 0,7-4-1747 0</inkml:trace>
  <inkml:trace contextRef="#ctx0" brushRef="#br0" timeOffset="7816.67">21986 7284 5838 0,'0'0'528'0,"0"0"25"0,0 0 103 0,0 53-360 15,0-15-60-15,2 7-151 16,6 2-85-16,-2 2 0 0,1 2 0 16,-5 6 0-16,-2 0 0 0,-2 0 0 15,-9-3 0-15,1-4 0 0,0-6 0 16,-1-9 0-16,1-6-277 0,2-13-1464 16,-1-7-264-16,7-9-2164 0</inkml:trace>
  <inkml:trace contextRef="#ctx0" brushRef="#br0" timeOffset="8085.83">22042 7275 7555 0,'0'0'484'0,"4"-47"-331"0,6 22-153 16,1 3 0-16,3 1 0 0,-2 4 0 15,7 3 0-15,0 5 0 0,1 3 0 16,1 6 0-16,2 11 0 0,-3 3 0 15,-1 7 0-15,-7 6 0 16,-8 3 0-16,-4 5 0 0,-10 1 0 16,-4 0 0-16,-9 2 0 0,-2-4 0 15,-6 1 0-15,-2-4 0 0,0-7 0 16,-2-3 0-16,8-8 0 0,6-9 0 16,7-6 0-16,8-11 0 0,14-11-1629 15,0 3-228-15,7-8-664 0</inkml:trace>
  <inkml:trace contextRef="#ctx0" brushRef="#br0" timeOffset="8400.46">22434 6772 5294 0,'0'0'376'0,"-10"45"733"0,0-10-533 15,2 6-164-15,-3 6 13 0,3 5-425 16,-2 5 0-16,-1 4 0 0,1 2 0 15,-2-1 0-15,-5-2 0 16,-2-5 0-16,3-5 0 0,3-11 0 16,5-8 0-16,4-15 0 0,4-7 0 15,0-8 0-15,12-9 0 0,7-13 0 16,10-9 0-16,0-10 0 0,8 1 0 16,-6 3 0-16,-4 2 0 0,-8 13 0 15,-11 8 0-15,-4 11 0 0,-4 3 0 16,0 6 0-16,-4 7 0 15,-4 8 0-15,1 2 0 0,-1 1 0 16,6-1 0-16,2-5 0 0,2-3 0 16,4 0 0-16,5-3-797 0,-1-3-436 15,0-1-1728-15</inkml:trace>
  <inkml:trace contextRef="#ctx0" brushRef="#br0" timeOffset="8733.91">22693 7293 5438 0,'0'0'1829'16,"0"0"-961"-16,-10-38-811 0,3 30-57 15,1 3 0-15,0 3 0 0,-6 3 0 16,-3 7 0-16,-4 10 0 0,1 7 0 16,-1 5 0-16,-1 2 0 0,3 3 0 15,3 2 0-15,5-5 0 0,7-2 0 16,4-8 0-16,9-5 0 15,7-9 0-15,3-4 0 0,6-7 0 16,0-6 0-16,0-5 0 0,-3-3 0 16,1-1 0-16,-8 4 0 0,-5-1 0 15,-4 5 0-15,-4 4 0 16,-1 5 0-16,-3 1 0 0,-3 2 0 16,-1 8 0-16,-2 4 0 0,2 1 0 15,2 2 0-15,2-3 0 0,4-2 0 16,6 0 0-16,3-3-1057 0,-1 0-168 15,-1-3-392-15</inkml:trace>
  <inkml:trace contextRef="#ctx0" brushRef="#br0" timeOffset="9083.5">22970 7288 6050 0,'0'0'1329'15,"0"0"-673"-15,-6-35-499 0,2 30-157 16,-1 3 0-16,-1-2 0 15,-4 2 0-15,-5 2 0 0,-3 1 0 16,-1 7 0-16,-2 4 0 0,3 2 0 16,1 3 0-16,3-2 0 0,-1 2 0 15,13 0 0-15,2-2 0 16,2-1 0-16,15 1 0 0,4 0 0 16,5-2 0-16,8 1 0 0,1-1 0 15,0 0 0-15,-4 4 0 0,-4-3 0 16,-7-1 0-16,-5 0 0 0,-7-3 0 15,-4-2 0-15,-4-1 0 0,-6 0 0 16,-8 3 0-16,-9-1 0 16,-6-1 0-16,-4-2 0 0,-2-6 0 15,-3 0 0-15,1-3 0 0,10-3 0 16,7 1 0-16,9 0 0 0,9 3-93 16,4-4-667-16,15 0-105 0,-1-1-1504 15,15-1-520-15</inkml:trace>
  <inkml:trace contextRef="#ctx0" brushRef="#br0" timeOffset="9316.95">23112 7481 7543 0,'0'0'649'0,"0"0"-649"15,0 0 0-15,27-36 0 0,-16 15 0 16,-1-2 0-16,-2 2 0 16,-2-2 0-16,1 1 0 0,-7 0 0 15,4 2 0-15,-4 6 0 0,0 6 0 16,-4 4 0-16,-9 4 0 0,-5 7 0 15,-5 9 0-15,-6 11 0 0,-4 5 0 16,4 8 0-16,0 3 0 16,4 1 0-16,7-3 0 0,14-4 0 15,8-3 0-15,14-7 0 0,22-9 0 16,13-7 0-16,20-9 0 0,18-6 0 16,-13-3-1101-16,5-6-1468 0</inkml:trace>
  <inkml:trace contextRef="#ctx0" brushRef="#br0" timeOffset="9750.58">24084 7343 5182 0,'0'0'396'0,"0"0"757"0,0 0-457 0,-37-38-264 16,20 25-99-16,1-1-333 0,-3 4 0 16,3 5 0-16,-3 4 0 0,2 5 0 15,1 9 0-15,-3 9 0 16,-1 9 0-16,3 9 0 0,3 2 0 16,3 2 0-16,7 0 0 0,4-4 0 15,4-2 0-15,9-8 0 0,5-9 0 16,7-10 0-16,6-11 0 0,6-7 0 15,3-15 0-15,-11 1-2026 0,-5-6-911 16</inkml:trace>
  <inkml:trace contextRef="#ctx0" brushRef="#br0" timeOffset="9935.26">24051 6946 7435 0,'0'0'757'16,"0"0"-757"-16,-25 59 0 0,13-19 0 15,1 8 0-15,3-1 0 16,2 3 0-16,2 2 0 0,0 4 0 16,2 0 0-16,2-2 0 0,2-2 0 15,6-8 0-15,4-6 0 16,7-8 0-16,2-12-293 0,-5-7-1376 16,1-7-640-16</inkml:trace>
  <inkml:trace contextRef="#ctx0" brushRef="#br0" timeOffset="10084.18">24200 7408 6935 0,'0'0'1257'15,"0"0"-1257"-15,-11 50 0 0,7-26 0 16,2 1 0-16,2-5 0 0,2-1 0 16,2-4 0-16,3-3 0 0,-3-5 0 15,2-2-577-15,-2-4-696 0,2-1-2504 0</inkml:trace>
  <inkml:trace contextRef="#ctx0" brushRef="#br0" timeOffset="10234.34">24369 6980 7035 0,'0'0'932'0,"0"0"-776"16,0 0-87-16,0 0-69 0,0 0 0 15,0 0 0-15,0 0 0 0,37 7-405 16,-20 11-335-16,-7-4-885 0,3-1-352 0</inkml:trace>
  <inkml:trace contextRef="#ctx0" brushRef="#br0" timeOffset="10586.24">24681 7152 5310 0,'0'0'904'0,"0"-50"-55"15,0 22-357-15,-4-1-208 16,0 0 69-16,-4-1-353 0,-5 1 0 16,-3 4 0-16,1 4 0 0,-3 7 0 15,-3 7 0-15,1 4 0 0,-1 4 0 16,-4 8 0-16,0 5 0 16,-2 7 0-16,3 1 0 0,-1 3 0 15,4 0 0-15,11-1 0 0,-1 2 0 16,7 2 0-16,4 5 0 0,9 4 0 15,3 1 0-15,7 2 0 16,3 2 0-16,-1-2 0 0,4 2 0 16,-5-1 0-16,-1 2 0 0,-4-2 0 15,-5 1 0-15,-2-5 0 0,-6-3 0 16,-2-6 0-16,-2-2 0 0,-4-7 0 16,0-5 0-16,0-5 0 0,3-8-41 15,3-1-1235-15,-2-5-237 0,2-10-3829 0</inkml:trace>
  <inkml:trace contextRef="#ctx0" brushRef="#br0" timeOffset="10900.08">24898 7109 5386 0,'0'0'1237'0,"-16"-46"-661"15,6 25-76-15,1 2-64 0,3 5-379 16,-2 5-57-16,0 2 0 16,-3 4 0-16,-5 0 0 0,-3 3 0 15,-4 8 0-15,3 7 0 0,-3 4 0 16,-2 3 0-16,0 6 0 0,5 4 0 16,1 3 0-16,9 5 0 0,6 3 0 15,4 3 0-15,6 3 0 0,8 1 0 16,3 0 0-16,3-4 0 15,1-2 0-15,0-4 0 0,-7-2 0 16,1-5 0-16,-7-4 0 0,-2-7 0 16,-4-4-1165-16,-2-9-532 0,-6-5-908 0</inkml:trace>
  <inkml:trace contextRef="#ctx0" brushRef="#br0" timeOffset="11050.91">24289 7468 7303 0,'0'0'380'0,"0"0"129"16,47-10-509-16,-3 8 0 0,5-2 0 16,-1 2 0-16,3 1 0 0,-1 1 0 15,2 1 0-15,-1 5 0 0,-3-2-649 16,-13 0-1268-16,-6 1-1064 0</inkml:trace>
  <inkml:trace contextRef="#ctx0" brushRef="#br0" timeOffset="11434.33">24849 7597 5282 0,'0'0'1553'0,"0"0"-697"0,35-22-355 15,-14 6-501-15,-1-6 0 16,-3 1 0-16,-3-3 0 0,1 2 0 16,-7-2 0-16,-4-1 0 0,-4 3 0 15,-8 2 0-15,-7 4 0 0,-3 5 0 16,-5 7 0-16,-2 4 0 0,1 9 0 15,-1 7 0-15,0 4 0 0,4 2 0 16,5 2 0-16,10 0 0 16,1-1 0-16,12 1 0 0,7 1 0 15,5 0 0-15,8-2 0 0,4-2 0 16,-3-3 0-16,12-3 0 0,-9-3 0 16,0-3 0-16,-6 0-117 0,-5-5-139 15,-9 0 92-15,-5-3 156 0,-4 0-8 16,0 0 32-16,-2-1 20 15,0-2 400-15,-4-7-363 0,-2-8-73 16,-1-4 0-16,3-4 0 0,4-1 0 16,2 2 0-16,7-1 0 0,3 5 0 15,0 1 0-15,1 4 0 16,1 2 0-16,-5 3 0 0,-3 3-657 16,-2 2-620-16,-4 3-3781 0</inkml:trace>
  <inkml:trace contextRef="#ctx0" brushRef="#br0" timeOffset="11850.78">25142 7564 5170 0,'0'0'1292'16,"52"14"-683"-16,-21-14 19 0,-2-3-135 15,0-4-493-15,-4-1 0 0,-5-4 0 16,-5 0 0-16,-5-2 0 0,-6-3 0 16,-2-2 0-16,-2 3 0 0,-4 2 0 15,0 4 0-15,-4 5 0 0,-2 5 0 16,-7 6 0-16,-2 7 0 15,-1 5 0-15,5 4 0 0,1 1 0 16,3 0 0-16,3-1 0 0,8-4 0 16,6-1 0-16,9-8 0 0,3-3 0 15,1-4 0-15,2-2 0 16,-3-6 0-16,-1-4 0 0,-3-6 0 16,-3-1 0-16,-1-5 0 0,-2 0 0 15,-1-3 0-15,-5-2 0 0,-2 1 0 16,0 3 0-16,-5 4 0 0,1 8 0 15,2 7 0-15,-4 4 0 0,0 4 0 16,-4 14 0-16,-5 7 0 16,5 7 0-16,3 4 0 0,3-3 0 15,4 1 0-15,4 1 0 0,3-5 0 16,3 0 0-16,2-6 0 0,3-6 0 16,1-4 0-16,1-7 0 0,-3-6 0 15,1-3-597-15,-1-8-199 0,-1-4-1049 16,-5 2-32-16</inkml:trace>
  <inkml:trace contextRef="#ctx0" brushRef="#br0" timeOffset="12150.26">25537 7550 608 0,'0'0'4026'0,"0"0"-3270"16,0 0-120-16,0 0 105 0,0 0-445 16,0 0-12-16,0 0 112 0,0 0-236 15,0 0 44-15,0 0-119 0,2 29-85 16,-2-21 0-16,0-3 0 0,0-1 0 15,0 0 0-15,2 0 0 0,0-2 0 16,3-2 0-16,-1-3 0 16,4-9 0-16,4-7 0 0,5-5 0 15,1 0 0-15,-1 3 0 0,-5 6 0 16,-1 2 0-16,-3 6 0 0,-2 3 0 16,-4 3 0-16,0 1 0 0,0 5 0 15,-2 12 0-15,0 13 0 0,-4 7 0 16,-4 3 0-16,0-3 0 15,4-8 0-15,4-4 0 0,2-2 0 16,6-9 0-16,2-6 0 0,5-4-197 16,3-8-1708-16,-3-3 281 0,-1-6-978 0</inkml:trace>
  <inkml:trace contextRef="#ctx0" brushRef="#br0" timeOffset="12568.86">25882 7485 7251 0,'0'0'941'0,"0"0"-941"16,0 0 0-16,0 0 0 0,0 0 0 16,0 0 0-16,0 0 0 0,0 0 0 15,-35-10 0-15,19 40 0 0,-5 7 0 16,7 6 0-16,3-4 0 0,11-8 0 16,4-5 0-16,9-5 0 0,5-7 0 15,5-3 0-15,4-6 0 0,2-5 0 16,4-6 0-16,2-6 0 15,-2-2 0-15,-2-4 0 0,-4-3 0 16,-6-4 0-16,-3 0 0 0,-5-3 0 16,-3 1 0-16,-4 4 0 0,-4 1 0 15,-2 2 0-15,0 4 0 16,-2 1 0-16,-2 2 0 0,0 3 0 16,-2 0 0-16,-4 3 0 0,-3 1 0 15,-3 4 0-15,-7 3 0 0,-6 7 0 16,0 6 0-16,-4 8 0 15,4 2 0-15,4 5 0 0,11 2 0 16,12 3 0-16,10 5 0 0,21 1 0 16,10 1 0-16,15-4 0 0,12-5 0 15,6-4 0-15,3-5 0 0,1-4 0 16,-1-3 0-16,-9-1 0 0,-10-6-77 16,-21-2-1411-16,-10-3-537 0</inkml:trace>
  <inkml:trace contextRef="#ctx0" brushRef="#br0" timeOffset="24400.71">2917 12703 6030 0,'0'0'793'0,"-19"-33"576"0,7 15-1369 0,-7 3 0 0,-4 1 0 0,-4 0 0 16,-8 3 0-16,-4 2 0 0,0 6 0 16,0 3 0-16,-1 1 0 0,3 9 0 15,0 4 0-15,4 5 0 16,-4 6 0-16,6 1 0 0,6 1 0 15,4-1 0-15,11-1 0 0,10-5 0 16,8 1 0-16,19-4 0 0,8-2 0 16,19-2 0-16,8-3 0 0,12-3 0 15,-1 2 0-15,1-1 0 0,-12 2 0 16,-8 2 0-16,-17 2 0 16,-16 2 0-16,-9 1 0 0,-12 3 0 15,-6 1 0-15,-15-1 0 0,-6 5 0 16,-18-2 0-16,-5-1 0 0,-8 0 0 15,0-5 0-15,-6-1 0 16,4-7 0-16,7-9 0 0,9-7 0 16,15-5-457-16,9-9-2416 0</inkml:trace>
  <inkml:trace contextRef="#ctx0" brushRef="#br0" timeOffset="24784.37">3092 12284 5062 0,'0'0'1973'0,"0"0"-1137"0,0 0-515 16,0 0-321-16,0 0 0 16,0 0 0-16,0 0 0 0,0 0 0 15,-26 74 0-15,30-14 0 0,6 1 0 16,2-1 0-16,1 2 0 0,-1 2 0 15,3 1 0-15,-3-2 0 0,-2-2 0 16,-3-6 0-16,-3-6 0 0,0-10 0 16,-4-8 0-16,4-12 0 0,-2-11-1569 15,-2-8-717-15</inkml:trace>
  <inkml:trace contextRef="#ctx0" brushRef="#br0" timeOffset="24934.78">2933 12648 6915 0,'0'0'512'0,"0"0"4"16,0 0-267-16,44-15-249 16,-17 14 0-16,1 1 0 0,3 1 0 15,-2 3 0-15,7-2 0 0,-5 0 0 16,6 0 0-16,4-2-893 0,-12 0-484 16,0 0-420-16</inkml:trace>
  <inkml:trace contextRef="#ctx0" brushRef="#br0" timeOffset="25417.3">3421 12592 5618 0,'0'0'800'0,"-56"-23"-311"0,25 19 283 16,4 4-552-16,-2 13-40 0,1 7-67 15,5 11-113-15,-6 5 0 0,10 6 0 16,3-3 0-16,7-1 0 16,9-5 0-16,7-2 0 0,7-6 0 15,9-4 0-15,2-8 0 0,6-7 0 16,4-6 0-16,-2-9 0 15,2-8 0-15,-6-5 0 0,-4-2 0 0,-5-1 0 16,-3 1 0-16,-7 3 0 16,-4 4 0-16,1 7 0 0,-5 2 0 15,0 5 0-15,2 2 0 0,-2 1 0 16,6 1 0-16,-1 13 0 0,3 11 0 16,0 7 0-16,1 4 0 0,-1-2 0 15,0-4 0-15,-4-2 0 16,1-3 0-16,-3-3-137 0,-2-3-111 15,0-3 176-15,-2-5 72 0,0-3 0 16,0-5 0-16,0-2 0 0,0-1 32 16,0-9-24-16,2-12-4 0,4-9 40 15,7-8-36-15,3-6 16 0,1 3 36 16,3 0-8-16,7 4 72 16,-2 5-23-16,-2 3-101 0,-7 13 0 15,-3 5 0-15,-7 7 0 0,0 7 0 16,-2 7 0-16,2 12 0 0,5 7 0 15,-1 8 0-15,0 6 0 0,1 1 0 16,1 1 0-16,3-1 0 0,-5-2 0 16,0-4 0-16,-4-2 0 15,3-8 0-15,-3-7 0 0,-6-8-669 16,6-7-1012-16</inkml:trace>
  <inkml:trace contextRef="#ctx0" brushRef="#br0" timeOffset="25817.8">4190 12894 5714 0,'0'0'1185'0,"0"0"-545"0,-12-44 13 0,1 26-653 0,-7 1 0 0,-5 2 0 0,0 4 0 15,0 7 0-15,5 8 0 16,-1 11 0-16,1 12 0 0,-1 10 0 15,0 3 0-15,1 3 0 0,8-3 0 16,3-2 0-16,7-5 0 0,11-6 0 16,-1-8 0-16,7-8 0 0,5-11 0 15,7-8 0-15,2-13 0 0,-2-15 0 16,6-9-977-16,-10 7-508 16,2-4-3177-16</inkml:trace>
  <inkml:trace contextRef="#ctx0" brushRef="#br0" timeOffset="25967.28">4273 12368 5602 0,'0'0'800'0,"0"0"857"0,0 0-1524 16,-44 10-133-16,26 19 0 0,1 11 0 15,1 9 0-15,5 1 0 0,3 5 0 16,6 2 0-16,2 3 0 16,4-1 0-16,4-5 0 0,3-3 0 15,3-7 0-15,7-8 0 0,0-11-109 16,-1-9-1291-16,-1-10-685 0</inkml:trace>
  <inkml:trace contextRef="#ctx0" brushRef="#br0" timeOffset="26117.1">4382 12959 6815 0,'0'0'600'0,"-10"46"8"16,6-27-439-16,4-3-169 0,-2-6 0 15,2-2 0-15,0-4 0 0,-2 0 0 16,0-1 0-16,-3-1-273 0,1-2-491 15,-2-5-853-15,2-1 108 0,2-8 73 16</inkml:trace>
  <inkml:trace contextRef="#ctx0" brushRef="#br0" timeOffset="26251.26">4426 12486 1596 0,'31'-40'2818'0,"0"8"-1658"16,0 5-400-16,-13 16 613 15,-9 11-1373-15,-7 7-16 0,-2 10-264 16,0 3 0-16,0 4 68 0,2 4-140 15,4 1-101-15,-2 5 33 0,2 2-516 16,0-9 7-16,-1 5-195 0</inkml:trace>
  <inkml:trace contextRef="#ctx0" brushRef="#br0" timeOffset="26817.84">4562 12947 4422 0,'0'0'1304'0,"-23"53"-235"16,15-31 328-16,2-9-1397 0,2-4 0 15,4-6 0-15,0-3 0 0,6 0 0 16,13-12 0-16,7-9 0 0,8-10 0 15,5-4 0-15,-8 0 0 16,-4 6 0-16,-9 4 0 0,-5 3 0 0,-3 6 0 16,-4 5 0-16,-6 4 0 15,0 4 0-15,0 5 0 0,-6 10 0 16,-2 9 0-16,-3 7 0 16,5 5 0-16,0-1 0 0,6-5 0 15,10-3 0-15,7-3 0 0,10-7-433 16,4-3 169-16,0-6 60 0,2-5-88 15,-6-6-96-15,-2-7 211 0,-9-4 177 16,-6-6 8-16,-3 0 129 0,-3-2 291 16,-4-2-152-16,-4 2-64 0,-3 4-108 15,3 7-84-15,-2 8-20 0,2 6 24 16,-2 0 4-16,-5 7-20 16,-1 11 28-16,-7 5-32 0,1 6 48 15,3 0 108-15,-1-1-120 0,5-1 24 16,5 1 40-16,4 0-104 0,2 2 0 15,8-2 8-15,-1 3 8 0,3-5-16 16,2 0 29-16,3-2-29 16,-1 1 0-16,-1-1 0 0,1 4 0 15,-3 4 0-15,-1 6 0 0,-8 6 0 16,-2 4 0-16,-2 1 0 0,-8 1 0 16,-5 1 0-16,-1-3 0 15,-1 0 0-15,-10-4 0 0,-4-5 0 16,-6-4 0-16,-4-6 0 0,-5-9 0 15,3-6 0-15,-5-9 0 0,3-6 0 16,1-14 0-16,3-11 0 0,4-15 0 16,4-11 0-16,8-6 0 15,12 4 0-15,13 7 0 0,17 5 0 16,12 3 0-16,4-4 0 0,4-6 0 16,2-8-381-16,-8 15-1040 0,-4-4-1300 0</inkml:trace>
  <inkml:trace contextRef="#ctx0" brushRef="#br0" timeOffset="27367.66">5199 12821 3033 0,'0'0'1901'0,"25"-49"-997"0,-15 28-364 0,0 9 241 16,-8 5-277-16,2 6-156 0,1 3-167 15,-5 11-181-15,0 11 0 0,0 9 0 16,0 6 0-16,-9 1 0 16,7-2 0-16,-4 0 0 0,4 0 0 15,2-4 0-15,0-2 0 0,4-2 0 16,0-7 0-16,2-5 0 0,5-8 0 15,-1-6 0-15,5-4 0 0,1-6 0 16,5-11 0-16,0-4 0 16,-1-10 0-16,3-2 0 0,-2-3 0 15,-5 3 0-15,-1 4 0 0,-3 6 0 16,-4 8 0-16,-2 6 0 0,-1 9 0 16,1 12 0-16,-6 10 0 15,2 9 0-15,0 8 0 0,0 0 0 16,2-3 0-16,9-1 0 0,5-6 0 15,11-6 0-15,6-7 0 0,7-7 0 16,5-8 0-16,-6-3 0 0,-3-11 0 16,-7-7 0-16,-9-2 0 0,-7-8 0 15,-5 0 0-15,-10-2 0 16,0-5 0-16,-10-1 0 0,-5-2 0 16,3 5 0-16,2 10 0 0,-1 11 0 15,7 9 0-15,-2 3 0 0,2 2 0 16,2 2 0-16,2 8-445 0,12 4-471 15,-1-1-969-15,5 0-144 0</inkml:trace>
  <inkml:trace contextRef="#ctx0" brushRef="#br0" timeOffset="27684.3">5984 12919 760 0,'0'0'6547'0,"-14"-42"-5662"0,4 14-885 15,-3 4 0-15,-1 4 0 0,3 10 0 16,-5 5 0-16,1 5 0 0,1 9 0 15,1 7 0-15,-1 5 0 0,2 9 0 16,1 1 0-16,3 4 0 0,6-2 0 16,2-1 0-16,6-6 0 0,9-6 0 15,5-6 0-15,7-7 0 16,0-7 0-16,4-7 0 0,2-9 0 16,-2-4 0-16,-4-5 0 0,-2-1 0 15,-11 0 0-15,-1 0 0 0,-7 1 0 16,-2 1 0-16,-4 8 0 15,4 4 0-15,-4 6 0 0,0 6 0 16,0 1 0-16,-4 13 0 0,0 10 0 16,-2 6 0-16,1 0 0 0,3-3 0 15,2-7 0-15,7-5 0 0,3-4 0 16,0-4-285-16,5-4-1388 0,-5-1-171 16,2-2-1038-16</inkml:trace>
  <inkml:trace contextRef="#ctx0" brushRef="#br0" timeOffset="27984.2">6164 12755 6134 0,'0'0'1017'0,"0"0"-321"0,0 0-351 15,0 0-345-15,0 0 0 0,0 0 0 16,25 50 0-16,-19-15 0 16,4 0 0-16,1-3 0 0,5 2 0 15,5-2 0-15,2-2 0 0,8 0 0 16,0-5 0-16,-4-4 0 15,-7-4 0-15,-3-6 0 0,-9-3 0 0,-2-5 0 16,-6-3 0-16,0 0 0 16,4-3 0-16,-4-10 0 0,7-11 0 15,-3-7 0-15,6-1 0 0,0 0 0 16,3 2 0-16,-3 3 0 0,1 2 0 16,-1 3 0-16,-6 3 0 0,2 6-213 15,-4 6-523-15,-2 3-605 16,0 4 69-16,0 0 55 0,-6 6-1688 0</inkml:trace>
  <inkml:trace contextRef="#ctx0" brushRef="#br0" timeOffset="28218.02">6505 12934 3773 0,'0'0'1037'0,"42"26"-225"0,-20-18 617 15,5-7-721-15,0-1-275 16,2-7-433-16,-6-4 0 0,2-6 0 16,-3-6 0-16,3-7 0 0,-2-2 0 15,2-5 0-15,-9 1 0 0,3 0 0 16,-11 4 0-16,-4 7 0 15,-4 9 0-15,-10 6 0 0,-11 10 0 0,-10 7 0 16,-8 13 0-16,-2 14 0 16,-1 9 0-16,5 6 0 0,6 2 0 15,10 0 0-15,11-4 0 0,10-1 0 16,17-4 0-16,11-5 0 0,10-4 0 16,5-4 0-16,13-6 0 15,2-3 0-15,6-4 0 0,-12-6-1409 16,-5-4-2409-16</inkml:trace>
  <inkml:trace contextRef="#ctx0" brushRef="#br0" timeOffset="35917.19">16582 12830 4750 0,'0'0'1688'0,"0"0"-959"0,0 0-73 15,0 0-287-15,0 0-369 0,0 0 0 16,5 52 0-16,1-12 0 15,0 7 0-15,-2 4 0 0,-4 0 0 0,0 2 0 16,0 2 0-16,0-3 0 16,-2-4 0-16,0-6 0 0,0-8 0 15,2-11 0-15,0-11-1393 0,2-6-224 16,2-9-852-16</inkml:trace>
  <inkml:trace contextRef="#ctx0" brushRef="#br0" timeOffset="36134.86">16613 12789 6282 0,'0'0'321'0,"0"0"759"15,0 0-571-15,-16-34-509 0,16 34 0 16,-4 4 0-16,4 12 0 16,0 17 0-16,10 9 0 0,5 9 0 15,1 2 0-15,9-4 0 0,-2 2 0 16,1-1 0-16,-1 0 0 15,-2-3 0-15,-5-6 0 0,1-5 0 0,-3-11 0 16,3-9 0-16,-9-9-1213 16,3-7-344-16</inkml:trace>
  <inkml:trace contextRef="#ctx0" brushRef="#br0" timeOffset="36383.86">16880 12797 6146 0,'0'0'533'0,"0"0"383"0,0 0-319 16,0 0-597-16,0 0 0 0,0 0 0 15,0 0 0-15,0 0 0 0,-27 65 0 16,27-20 0-16,2 5 0 16,5 1 0-16,-3 2 0 0,2 3 0 15,-6 2 0-15,4-4 0 0,-4-4 0 16,0-7 0-16,0-9 0 15,0-7 0-15,0-13 0 0,0-8-845 0,0-5-564 16,4-11-2553-16</inkml:trace>
  <inkml:trace contextRef="#ctx0" brushRef="#br0" timeOffset="36901.71">17091 13076 6326 0,'0'0'1369'0,"0"0"-872"0,0 0-497 0,0 0 0 0,0 0 0 15,0 0 0-15,0 0 0 0,-43-19 0 16,30 30 0-16,-3 10 0 0,5 6 0 16,5 4 0-16,6 0 0 0,6-5 0 15,5-4 0-15,5-3 0 16,-1-6 0-16,9-3 0 0,-1-7 0 16,2-3 0-16,-2-2 0 0,-3-9 0 15,1-1 0-15,-6-4 0 0,-3-3 0 16,-8 1 0-16,2 2 0 0,-6 0 0 15,-6 3 0-15,-8-1 0 0,-3-2 0 16,-6 5 0-16,3 0 0 16,-1 0 0-16,6-1-961 0,5 3-1056 15,4-4-1817-15</inkml:trace>
  <inkml:trace contextRef="#ctx0" brushRef="#br0" timeOffset="37334.37">17271 12696 2905 0,'0'0'3561'0,"0"0"-2316"0,0 0-764 0,0 0-481 0,0 0 0 16,0 0 0-16,-13 49 0 0,15 1 0 16,9 9 0-16,-1 2 0 0,5-6 0 15,-3 2 0-15,-2-1 0 16,5 0 0-16,-9-2 0 0,2-4 0 16,-6-6 0-16,2-5 0 0,-4-10-57 15,0-9-2140-15,0-10-556 0</inkml:trace>
  <inkml:trace contextRef="#ctx0" brushRef="#br0" timeOffset="37467.42">17203 13097 6242 0,'0'0'1125'0,"0"0"-605"16,31-27-215-16,-15 22-305 16,-1 2 0-16,-1 1 0 0,3 0 0 15,-1-3 0-15,5-3 0 0,2-7-869 16,-9 1-820-16,3-4-1148 0</inkml:trace>
  <inkml:trace contextRef="#ctx0" brushRef="#br0" timeOffset="37800.72">17523 12735 6486 0,'0'0'1381'16,"-17"59"-1056"-16,13-13-325 16,2 4 0-16,-2 5 0 0,4 3 0 15,0-1 0-15,4 1 0 0,0-3 0 16,-2-3 0-16,5-3 0 0,-3-8 0 15,2-9 0-15,-2-11 0 0,2-12 0 16,-2-8 0-16,3-6 0 16,3-18 0-16,7-18 0 0,1-10 0 15,1-6 0-15,-9 5 0 0,0 10 0 16,-1 11 0-16,-7 11 0 0,2 11 0 16,-4 8 0-16,0 4 0 15,0 9 0-15,0 10 0 0,6 2 0 16,-2 4 0-16,0-2 0 0,3-2 0 15,-1 0 0-15,2 1 0 0,0-1 0 16,1 0 0-16,-3-3 0 0,-2-5 0 16,-2-6 0-16,2-3 0 0,-4-7 0 15,0-4-397-15,4-2-703 16,-2-13-2154-16</inkml:trace>
  <inkml:trace contextRef="#ctx0" brushRef="#br0" timeOffset="37950.74">17792 13058 5118 0,'0'0'2293'0,"0"0"-1841"0,0 0-123 16,0 0-329-16,25 47 0 16,-19-26 0-16,-2 1 0 0,2-1 0 15,-2 1 0-15,-4-3 0 0,4-1 0 16,-4-3 0-16,0-5 0 0,-4-1 0 16,0-6-229-16,4-3-2596 15,-6-4-1845-15</inkml:trace>
  <inkml:trace contextRef="#ctx0" brushRef="#br0" timeOffset="38084.23">17883 12759 6915 0,'0'0'284'0,"12"-34"709"15,-6 24-993-15,-6 7 0 0,0 0 0 16,0 3 0-16,0 0 0 16,4 5 0-16,3 7-109 0,3 11-723 15,-2-1-1141-15,3 5 20 0</inkml:trace>
  <inkml:trace contextRef="#ctx0" brushRef="#br0" timeOffset="38367.73">18038 13230 5782 0,'-7'-34'1121'0,"1"2"23"15,2-2-999-15,0 4-145 0,2 7 0 16,2 2 0-16,0 5 0 0,0 4 0 15,2 3 0-15,2 4 0 0,-4 2 0 16,10 3 0-16,1 8 0 0,1 11 0 16,-1 7 0-16,-3 6 0 0,-2 0 0 15,0-2 0-15,-2-1 0 16,7-3 0-16,3-2 0 0,3-6 0 16,-1-5 0-16,11-6 0 0,0-7 0 15,-2-7 0-15,6-9 0 0,-8-3 0 16,3-4-617-16,-3-1-383 0,-4-1-133 15,-3 3-980-15,-5 7 708 0,-7 1-423 16</inkml:trace>
  <inkml:trace contextRef="#ctx0" brushRef="#br0" timeOffset="38751.19">18393 13078 2325 0,'0'0'708'0,"0"0"264"0,0 0-263 16,0 0-97-16,0 0 160 16,0 0-408-16,-37 4-115 0,18 14 207 15,3 7-144-15,3 1-20 0,5-3-24 16,8-3-168-16,4-3-47 0,9-5-53 15,1-5 0-15,7-4 0 0,2-4 0 16,-1-8 0-16,1-7 0 0,-2 0 0 16,-5-2 0-16,1 0 0 0,-7 4 0 15,-2 3 0-15,-5 5 0 16,-3 4 0-16,0 2 0 0,0 2 0 16,0 13 0-16,0 14 0 0,6 10 0 15,4 9 0-15,5 2 0 0,-5-3 0 16,6 1 0-16,-1 0 0 15,-9 0 0-15,0 0 0 0,-12 2 0 16,-6-1 0-16,-17 1 0 0,-2-4 0 16,-9-5 0-16,-5-7 0 0,-3-8 0 15,1-11 0-15,-1-11 0 0,7-6 0 16,4-15 0-16,6-9 0 0,8-4 0 16,13 3 0-16,10 0 0 15,10 3 0-15,17 0 0 0,10-1 0 16,11-2 0-16,10-1 0 0,6-1 0 15,-2 1 0-15,0 0 0 0,-4-1 0 16,-15 7 0-16,-4-1-2110 0</inkml:trace>
  <inkml:trace contextRef="#ctx0" brushRef="#br0" timeOffset="42067.83">26068 13494 1412 0,'0'0'0'0,"0"0"0"0,0 0 1745 0,0 0-1465 15,0 0 88-15,0 0 385 0,-35-5-373 16,35 3-40-16,-2 2 208 0,2 0-332 16,-2 0-60-16,2 0 28 15,0 0-124-15,0 0 16 0,0 0 53 16,2 0-105-16,0 0 12 0,2 0 16 15,1 2-36-15,1-1-12 0,0 2 0 16,-2 0 0-16,4-1-4 0,3 0 40 16,3-1-40-16,1 0 80 0,1 0 96 15,1 2-152-15,-1 0 4 16,3 3-20-16,2 1-4 0,1-2-4 16,5 1 0-16,4 0 4 0,4 1-4 15,7 0 0-15,5-1 8 0,3-1-8 16,4 0 0-16,3-2-4 0,5-2 4 15,3-1 8-15,3 0 16 16,4 2 0-16,3-2 108 0,1 1-104 16,3-1 0-16,3 1-8 0,-1 1-12 15,6-1-8-15,2 2 12 0,2-1-12 16,-1 1 0-16,3 1 4 0,-4 1 4 16,0 2-8-16,-4-3 0 15,-4 2 12-15,-5 1-12 0,-4-2 0 16,1 1-4-16,1-1 4 0,3 0 4 15,1 1-4-15,3-1 0 0,2 0 0 16,-1-2 4-16,-1-1-4 0,-1-1 0 16,-1-1-132-16,-2 0 24 0,-7-3 20 15,-4-1 8-15,-6 0 36 16,-8 1-72-16,-11 2-124 0,-12 0-221 16,-13 1-1163-16,-11 0-641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1-29T18:15:36.214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C00000"/>
    </inkml:brush>
    <inkml:brush xml:id="br3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21891 12983 2096 0,'0'0'1233'0,"0"0"-753"16,0 0-60-16,0 0 197 0,0 0-377 15,0 0-52-15,0 0 84 0,0 0-84 16,39 0-16-16,-6 1 136 16,11 1-84-16,3-1-31 0,9-1 31 15,6 0-176-15,10 0 4 0,11 0 32 16,10 0-80-16,10 0 32 0,13 0-24 16,8 0 4-16,6 0-16 0,11-1 0 15,4 1 12-15,6-1-12 0,4-1 76 16,6 1-16-16,2 0 52 15,2-3 100-15,3 2-184 0,3-2 4 16,-1-3 4-16,4 1-36 0,-3-1 0 16,1-2 8-16,-3-1-8 0,-3 0 0 15,-3-1 0-15,-8-2 4 0,-6 1-4 16,-9-3 0-16,-9 3-36 0,-16 0 28 16,-7 1-36-16,-15 4-104 0,-13 1 28 15,-13 0-152-15,-16 3-44 16,-9 0-125-16,-18 2-1023 0,-9-1-353 0</inkml:trace>
  <inkml:trace contextRef="#ctx0" brushRef="#br0" timeOffset="982.92">21337 16258 2921 0,'0'0'1945'0,"0"0"-1413"16,0 0-128-16,0 0-136 0,0 0-116 16,47-10 24-16,-9 8 81 15,7 1-169-15,7 0 8 0,4 0 80 16,6 1-92-16,6 0 24 0,6 0 36 15,5 0-132-15,3 1-8 0,7 0-4 16,0 0-4-16,8-1 4 0,9 1 0 16,5-1 4-16,7 0-4 0,6 0 20 15,4 0-16-15,-1-1-4 0,7-1 44 16,-2-2-32-16,5 0 28 0,1-2 28 16,3-1-56-16,1 0 0 0,7 2-8 15,2 0 12-15,-4 1-16 16,4 2 0-16,0-2 0 0,-7 2 0 15,5 2 0-15,-6 0 0 0,-5 0 0 16,-5 1 0-16,-7 1 0 0,-6-1-8 16,-9-1-104-16,-3 2-52 15,-5-2 84-15,-2 0 40 0,-1 1 8 16,-3 0 32-16,-6 1 0 0,-7-1-8 16,-9 0-144-16,-17 2-228 0,-11-1-253 15,-18 0-407-15,-8 0-1641 0</inkml:trace>
  <inkml:trace contextRef="#ctx0" brushRef="#br0" timeOffset="2432.79">26647 12859 2497 0,'0'0'1532'0,"0"0"-1135"0,0 0-389 0,0 0 4 0,0 0 124 16,0 0-92-16,0 0-28 16,0 0-16-16,0 0-112 0,-12 35-165 15,18-31-435-15,-2-2-204 0,0 4-1189 16</inkml:trace>
  <inkml:trace contextRef="#ctx0" brushRef="#br0" timeOffset="2583.53">26639 13258 6378 0,'0'0'225'15,"0"0"-225"-15,0 0-117 0,0 0-279 16,0 0-104-16,0 0-200 0,0 0-997 16,0 0-880-16</inkml:trace>
  <inkml:trace contextRef="#ctx0" brushRef="#br0" timeOffset="2733.21">26670 13582 2016 0,'0'0'2249'0,"-19"39"-2213"0,11-18-24 16,0-4 233-16,-2-1-97 16,1-1 48-16,-1 0-84 0,2-1-112 15,-1-1-76-15,3-5-909 0,0-1-1028 0</inkml:trace>
  <inkml:trace contextRef="#ctx0" brushRef="#br0" timeOffset="2916.54">26507 14343 3901 0,'0'0'2289'16,"20"41"-2289"-16,-7-17-60 0,-5-3-44 15,-6 1-444-15,-2-1 152 16,0-1 100-16,0-2 160 0,0-3-68 16,2-3-405-16,-2-5 77 0,0 0-188 0</inkml:trace>
  <inkml:trace contextRef="#ctx0" brushRef="#br0" timeOffset="3050.13">26604 14825 4682 0,'0'0'1740'0,"10"45"-1463"0,-4-21-109 16,-4-4-140-16,-2-1-28 0,-6-1-328 15,2-6-397-15,-4-3-487 0</inkml:trace>
  <inkml:trace contextRef="#ctx0" brushRef="#br0" timeOffset="3200.29">26478 15509 3533 0,'-13'32'2849'0,"3"-3"-2849"15,2-1-88-15,2-6-348 0,-3-5 8 16,7-1-20-16,2-7-209 0,0-3 189 16,0-5-464-16</inkml:trace>
  <inkml:trace contextRef="#ctx0" brushRef="#br0" timeOffset="3333.38">26445 15949 5442 0,'0'0'1245'15,"-4"34"-1245"-15,4-20 0 0,2-3 68 16,2 1-68-16,0 1-417 0,-2-2-1119 16,0-4 439-16,-2-1-676 0</inkml:trace>
  <inkml:trace contextRef="#ctx0" brushRef="#br0" timeOffset="4566.59">26494 12836 2213 0,'0'0'1608'0,"0"0"-1164"16,0 0-111-16,0 0 131 0,0 0-248 16,0 0-56-16,0 0 48 15,0 0-136-15,0 0-12 0,0 0 56 16,-2 7-92-16,31-7 20 0,8 0 64 16,9-3-96-16,3-1 8 0,3 2 4 15,6-2-24-15,8-1 0 0,7 1 0 16,9-1 8-16,7 1-8 15,10 1 0-15,7-1 4 0,9 2-4 0,7 0 0 16,7 1 8-16,9 1-8 16,7 0 0-16,8 0 4 0,8 2-4 15,9 0 56-15,7-1-40 0,11 2 24 16,5-3-8-16,7 0-28 16,7-4-4-16,2-2 60 0,6-1-24 15,2-1 56-15,-2 0 69 0,2-2-137 16,-2-2 8-16,-2 3 4 0,-3-2-28 15,-1 0-8-15,-8 2 0 0,-3-2 4 16,-6 2-8-16,-12-1-92 0,-10 1-193 16,-13-1-55-16,-19 1-552 15,-12-2 332-15,-16 2 131 0,-17-1-519 16,-29 3-69-16,-12 0-679 0</inkml:trace>
  <inkml:trace contextRef="#ctx0" brushRef="#br1" timeOffset="11566.9">26879 13330 5230 0,'0'0'824'0,"0"0"-315"0,0 0 519 0,0 0-552 16,0 0-351-16,0 0-125 0,-11-33 0 15,11 32 0-15,0 1 0 0,0 5 0 16,0 11 0-16,0 12 0 0,5 7 0 15,-1 4 0-15,0-4 0 16,0-4 0-16,-2-3 0 0,0-4 0 16,0-1 0-16,-2-4 0 0,0-7 0 15,0-2 0-15,-2-4 0 0,2-4-921 16,-2 0-176-16,2-2-435 0</inkml:trace>
  <inkml:trace contextRef="#ctx0" brushRef="#br1" timeOffset="14049.45">26910 14589 2100 0,'0'0'1313'0,"0"0"-128"0,0 0 155 0,0 0-507 0,0 0-89 15,0 0-67-15,0 0-677 0,0 0 0 16,0 0 0-16,-17 38 0 16,11-7 0-16,0 1 0 0,2 0 0 15,4 1 0-15,0 0 0 0,0 2 0 16,0-2 0-16,4-3 0 15,-2-4 0-15,2-4 0 0,0-4 0 0,0-5 0 16,-2-6 0-16,0-3-829 16,1-3-112-16,-3-1-359 0,4-5-2762 0</inkml:trace>
  <inkml:trace contextRef="#ctx0" brushRef="#br1" timeOffset="16300.22">26879 15330 1208 0,'0'0'1757'0,"0"0"244"0,0 0-1141 0,0 0-103 0,0 0 271 0,0 0-524 15,10 50-427-15,-10-29-77 0,-4 4 0 16,-2-4 0-16,2-2 0 15,-1-2 0-15,3-2 0 0,2-2 0 0,0-4 0 16,0-3 0-16,0 0 0 16,0-1 0-16,0-1-485 0,2 2-764 15,1-2-39-15,-1-3-193 0</inkml:trace>
  <inkml:trace contextRef="#ctx0" brushRef="#br0" timeOffset="22366.94">26310 16204 2213 0,'0'0'540'0,"0"0"116"0,0 0-220 0,0 0 305 15,0 0-289-15,0 0-120 16,-35 9 168-16,35-9-196 0,-2 0-4 15,2 0 137-15,0 0-193 0,0 0 72 16,2 0 252-16,-2 0-415 0,0 0-153 16,2 0 0-16,-2 0 0 15,0 0 0-15,0 0 0 0,0 0 0 16,0 0 0-16,0 0 0 0,0 0 0 16,2 0 0-16,2 0 0 0,7 2 0 15,3 2 0-15,5 0 0 0,2 0 0 16,1 1 0-16,1 0 0 15,2-1 0-15,0 0 0 0,4 1 0 16,-1-3 0-16,6 1 0 0,3 0 0 16,2-2 0-16,4 1 0 0,7-2 0 15,2 0 0-15,1 0 0 0,3 0 0 16,4-2 0-16,4 1 0 0,5-1 0 16,3 0 0-16,2 0 0 0,5 1 0 15,4-1 0-15,5 1 0 16,3-2 0-16,4 3 0 0,7-1 0 15,-1 0 0-15,4 1 0 0,7-1 0 16,0 1 0-16,3-1 0 0,5 1 0 16,0 0 0-16,4 0 0 15,2 0 0-15,0 0 0 0,3 0 0 16,1 0 0-16,0 0 0 0,4 0 0 16,1 0 0-16,3 2 0 0,3 2 0 15,6 1 0-15,1 1 0 0,3 2 0 16,0 1 0-16,4 0 0 0,0 3 0 15,0 0 0-15,0 2 0 16,0 1 0-16,0-2 0 0,-2-1 0 16,2-1 0-16,-2 1 0 0,-4-2 0 15,-2 1 0-15,-8 1 0 0,-7-5 0 16,-8 1 0-16,-8-2 0 0,-13-2 0 16,-10-1 0-16,-17-2 0 0,-16-1-205 15,-16 0-703-15,-17-1-245 16,-11-4-2208-16</inkml:trace>
  <inkml:trace contextRef="#ctx0" brushRef="#br2" timeOffset="28883.32">23321 13391 4173 0,'4'44'1553'0,"3"7"-1001"0,-1 17-191 0,-2 8 119 0,-2 10-376 16,0 11-4-16,0 9 36 16,2 8 4-16,2 7 48 0,-1 7 44 15,-5 11-208-15,-2 4 60 0,-7 4-19 16,-3 2-65-16,-3-4 0 0,1-2 0 16,-1-7 0-16,3-6 0 0,4-8 0 15,2-4 0-15,1-12 0 0,5-14 0 16,0-13 0-16,0-13 0 15,7-20 0-15,-1-17-773 0,2-13-668 0</inkml:trace>
  <inkml:trace contextRef="#ctx0" brushRef="#br2" timeOffset="29250.38">23689 13293 8192 0,'0'64'0'0,"6"11"0"0,5 17 0 15,-3 0 0-15,0 10 0 0,-2 9 0 16,3 9 0-16,-3 4 0 16,0 8 0-16,-2 7 0 0,-4 3 0 15,0-1 0-15,-6 1 0 16,-4-5 0-16,1-10 0 0,1-9 0 16,4-10 0-16,2-15 0 0,2-9-237 15,0-12-163-15,2-17-609 0,4-13 81 16,-2-17-164-16,3-15-2174 0</inkml:trace>
  <inkml:trace contextRef="#ctx0" brushRef="#br2" timeOffset="29532.86">24462 12944 6795 0,'0'0'244'0,"0"0"8"0,-22 65-176 16,9-1-72-16,-1 24 140 15,-1 14 120-15,1 11-160 0,-3 11 16 16,5 15 40-16,1 14-152 0,3 10 13 16,2 11-21-16,-2 5 0 15,-1 2 0-15,-1-1 0 0,4-5 0 16,-2-9 0-16,4-13 0 15,1-14 0-15,1-14 0 0,0-19 0 0,-2-13 0 16,-2-17 0-16,-4-26 0 16,1-19-733-16,-1-18-772 0</inkml:trace>
  <inkml:trace contextRef="#ctx0" brushRef="#br2" timeOffset="29867.1">22230 14326 8123 0,'99'1'69'0,"25"4"-78"0,23-4 18 15,-2 0-9-15,5 3 0 16,5-2 0-16,3 2 0 0,5-3 0 16,8-1 0-16,3 0 0 0,0-5 0 15,-5 1 0-15,-14 0 0 0,-16-2 0 16,-21 1 0-16,-15 3 0 0,-18-2 0 16,-13 4 0-16,-14 0 0 0,-25 0-389 15,-12 4-211-15,-13-3-97 0,-8 1-1516 16,-10-2-820-16</inkml:trace>
  <inkml:trace contextRef="#ctx0" brushRef="#br2" timeOffset="30133.76">24272 13764 4602 0,'44'0'2617'15,"7"2"-2557"-15,20 11-16 0,1 8-28 16,6 5-16-16,3 5 24 16,-2 5-20-16,-7 5-4 0,-10 8 0 15,-10 5-212-15,-15 7-68 0,-17 7-32 16,-15 7 131-16,-16 4 181 0,-18 3 68 16,-6-3 177-16,-8-3 71 0,-5-12 336 15,7-6-292-15,-7-10-191 0,1-9-169 16,-1-11-73-16,13-11-455 15,2-12-2593-15</inkml:trace>
  <inkml:trace contextRef="#ctx0" brushRef="#br2" timeOffset="32683.44">26236 13430 3797 0,'0'0'773'0,"0"0"-425"0,33 2 208 16,-10-4-204-16,-1 0-144 0,3 0 96 15,2-1-176-15,2 2-39 0,2 1-45 16,-2-1-36-16,2 1-8 0,-4 0 32 15,-2 2-16-15,-3 1 0 0,-3 1-16 16,-2 0-76-16,-1 0-149 0,3 0-471 16,-1-1-36-16,1 1 35 15,-5-2-655-15,-1 0-297 0</inkml:trace>
  <inkml:trace contextRef="#ctx0" brushRef="#br2" timeOffset="33583.62">26604 13359 3469 0,'0'0'668'0,"0"0"-347"0,0 0 95 0,0 0 116 16,0 0-232-16,0 0-8 0,0 0 120 16,0 0-239-16,0 0 27 15,8-33 40-15,-22 30-164 0,-1 1 40 16,1 2 136-16,3 0-136 0,5 0-20 16,2 0-12-16,2 2-80 15,2 3-4-15,0 0 0 0,8 2 4 16,11 4-4-16,10 2 52 0,6 0-40 15,2 0-8-15,-6-1 0 0,-6 1-4 16,-11-2 0-16,-9 2-4 16,-5 2-32-16,-13 2 36 0,-5 2 8 15,-9 2-4-15,-4-2-4 0,-2-1 0 16,4 2-92-16,4-2-336 0,10-3-1245 16,7-3-624-16</inkml:trace>
  <inkml:trace contextRef="#ctx0" brushRef="#br2" timeOffset="34467.12">26345 14730 3333 0,'0'0'2313'0,"0"0"-2137"0,0 0-48 16,0 0 160-16,0 0-52 0,0 0 69 15,0 0 187-15,50 21-264 0,-17-25-64 16,2-3 56-16,-4 2-200 0,2 0-20 16,-4 2-16-16,2 1-308 0,-2 0-20 15,0 2-116-15,0 0-29 16,-2 0-35-16,0 0-588 0,-4 3 203 16,-5-1 177-16,-1-1-993 0</inkml:trace>
  <inkml:trace contextRef="#ctx0" brushRef="#br2" timeOffset="34650.92">26612 14650 4938 0,'0'0'740'0,"0"0"-236"16,0 0 1-16,56 45-77 0,-31-29 88 15,-3 2-292-15,-1 0-108 0,-6-1-68 16,-5-1-48-16,-8 2-4 15,-4-4-152-15,-8 0-324 0,-7 1-132 16,-2-5-661-16,5 0 0 0,0-2-359 0</inkml:trace>
  <inkml:trace contextRef="#ctx0" brushRef="#br2" timeOffset="35316.5">26337 15449 4822 0,'0'0'1088'0,"0"0"-784"0,0 0-12 0,0 0 137 0,39-6-221 16,-14 1-28-16,6 3-8 16,2-2-172-16,-4 2 4 0,4-1-4 15,-2 1-176-15,-2-1-140 0,-2 0-557 16,-8 2-279-16,-3-2-221 0</inkml:trace>
  <inkml:trace contextRef="#ctx0" brushRef="#br2" timeOffset="35483.58">26651 15379 5778 0,'0'0'436'16,"0"0"-3"-16,0 0-277 15,0 0-36-15,0 0 232 0,0 0-124 16,36 37-56-16,-10-15 8 0,1 3-152 16,-8 0-12-16,-11-1-16 0,-6 0-356 15,-4-5-420-15,-6-1-2410 0</inkml:trace>
  <inkml:trace contextRef="#ctx0" brushRef="#br2" timeOffset="38983.03">26147 15362 1052 0,'0'0'516'0,"0"0"1973"0,0 0-1332 0,0 0-501 0,0 0-12 0,0 0 89 16,0 0-361-16,0 0-108 0,12-19-4 16,-7 19-252-16,1 0 20 0,4 7-15 15,7 5-13-15,1 5 0 0,5-2 0 16,2-1 0-16,0-3 0 0,8-4 0 16,2-2 0-16,2-4 0 0,2-1 0 15,3-4 0-15,-3-1 0 0,-2-2 0 16,-4 2 0-16,-4 0 0 15,-6 3 0-15,-7 0 0 0,-5 2 0 16,-5 0 0-16,-2 0 0 0,0 0 0 16,-2 2 0-16,2-1 0 0,-2 0 0 15,1 0 0-15,-1-1 0 16,0 0 0-16,0 1-25 0,-2-1-243 16,0 0-84-16,2 0-548 0,-2-1 139 15,2 0-7-15,0-5-1057 0</inkml:trace>
  <inkml:trace contextRef="#ctx0" brushRef="#br2" timeOffset="39816.62">26658 15462 1100 0,'0'0'36'0,"0"0"-36"0,0 0 536 0,0 0 37 0,0 0-537 15,0 0 184-15,0 0 400 0,0 0-220 16,0 0 56-16,0 0 369 16,-31-12-249-16,29 9-96 0,2 1 196 15,0 1-343-15,-3-1-33 0,3-2 136 16,0 3-344-16,0-4-12 0,3 0-12 16,1-3-68-16,2-4 8 0,4-2 0 15,-2-3 16-15,5 0-24 0,-3 1 20 16,1 1 4-16,-1-1-24 15,0 1 28-15,1 2-12 0,-3 1 0 16,-2 0 0-16,-2 5-8 0,0 2-8 16,0 3 0-16,1 0-8 15,1-1 8-15,4 2 0 0,5 1-28 16,3 0 28-16,3 0 0 0,4 1 8 16,-1-1-8-16,7 0 4 0,0-1 12 15,3-1-16-15,-3-2 104 0,-3 2-40 16,-5-1-43-16,-2 1-21 0,-7 2 0 15,-1-1 0-15,-3 1 0 16,-4 0 0-16,-4 0 0 0,0 0 0 16,-2 0-133-16,2 1-103 0,-2 1-452 15,-4 3 35-15,0-1-427 0,-4 2-3130 0</inkml:trace>
  <inkml:trace contextRef="#ctx0" brushRef="#br2" timeOffset="40249.68">26662 15429 1224 0,'0'0'1321'0,"0"0"-809"0,0 0 516 15,0 0-367-15,0 0-93 0,0 0 468 16,0 0-495-16,0 0-41 0,0 0 136 16,-21-10-471-16,19 14-165 0,0 6 0 15,-2 9 0-15,0 6 0 0,0 6 0 16,4 2 0-16,0 1 0 15,4 3 0-15,2 1 0 0,2-1 0 16,0 2 0-16,1-2 0 0,1 0 0 16,0-3 0-16,5-2 0 15,-1-1 0-15,7-4 0 0,4-1 0 16,6-6 0-16,8-1 0 0,4-6 0 16,9-5 0-16,2-5 0 0,0-3 0 15,-3-4 0-15,-3-3 0 0,-7 0 0 16,-10-1 0-16,-4-2-849 0,-10 3-1408 15,-7 0-1201-15</inkml:trace>
  <inkml:trace contextRef="#ctx0" brushRef="#br2" timeOffset="40916.62">26432 14764 3921 0,'0'0'709'0,"0"0"-101"0,0 0 440 0,0 0-703 0,0 0-149 0,37 21-24 15,-20-15-124-15,4 1-12 0,-1-1-16 16,5-2-8-16,-4 0-12 15,2-2 0-15,-3 2-4 0,1-3-8 16,-2 2-248-16,-3-1-85 0,-4-1-135 16,1 2-828-16,-7-2 11 0,2 0-588 0</inkml:trace>
  <inkml:trace contextRef="#ctx0" brushRef="#br2" timeOffset="41249.76">26703 14803 2817 0,'0'0'724'0,"0"0"137"15,0 0-517-15,0 0-132 0,0 0 8 16,0 0-148-16,-27-42 12 0,19 23 100 16,2-3-92-16,2-1-24 0,4-1 64 15,0 1-48-15,4-2 64 0,0-2 128 16,2-1-108-16,2 2-3 0,1 0 115 15,1 1-144-15,2 2 12 16,-1 0 148-16,-1 3-144 0,0 2-12 16,1 0-4-16,-3 4-128 0,2 2-8 15,3 1 0-15,-1 1-36 0,3 0-56 16,3 2-168-16,1 2 44 16,3 0 116-16,-1 4 16 0,0 2 4 15,-3 3 36-15,-5 7-168 0,-7 2-141 16,-4 3-131-16,-2-2-748 0,-2-2-289 0</inkml:trace>
  <inkml:trace contextRef="#ctx0" brushRef="#br2" timeOffset="41583.75">26660 14742 4606 0,'0'0'760'0,"0"0"8"0,0 0 81 0,0 0-489 0,0 0 4 0,0 0 8 0,0 0-356 16,-2 44 4-16,4-14 57 0,0 5-77 15,0 1 0-15,6-2 0 16,0-1 0-16,9 1 0 0,6-4 0 16,3-2 0-16,8-6 0 0,7-3 0 15,2-5 0-15,5-5 0 0,-1-8 0 16,-1-1 0-16,-5-6 0 0,-4-2 0 16,-12 2-1537-16,-8-3-1001 0</inkml:trace>
  <inkml:trace contextRef="#ctx0" brushRef="#br2" timeOffset="42349.88">26345 13425 4914 0,'0'0'1236'0,"0"0"-840"15,0 0 21-15,0 0 191 0,46-13-280 16,-17 4-35-16,2 2-293 16,2 3 0-16,2 2 0 0,0 1 0 15,-2 1 0-15,0 0 0 0,-4 0 0 16,-4 2 0-16,-2 3-81 0,-7-1-523 16,-1 0-56-16,-7-1-29 0,-2 1-1228 15,-2-1 157-15</inkml:trace>
  <inkml:trace contextRef="#ctx0" brushRef="#br2" timeOffset="42716.65">26728 13405 3993 0,'0'0'501'0,"0"0"263"16,0 0-220-16,0 0-236 0,0 0 76 15,-41-37-211-15,34 23-45 0,3-2 72 16,4-2-152-16,6-1-4 0,5-3-20 16,1 0-8-16,5-3-12 0,1-2 116 15,-1 2-4-15,-1-1 32 0,1 6 76 16,-5 1-188-16,-3 7-16 0,-3 3-20 15,-4 3-84-15,2 2-52 0,0-1-228 16,2-1 92-16,0 0-44 0,1 4-201 16,-1-1 181-16,0 3 44 15,-2 0-244-15,0 0 252 0,-2 3 140 16,-2-2-5-16,0 2-95 0,0-1-256 16,-4 0-1353-16</inkml:trace>
  <inkml:trace contextRef="#ctx0" brushRef="#br2" timeOffset="42933.06">26653 13279 4329 0,'0'0'445'0,"-20"55"451"16,12-24-232-16,8-5-371 0,0 1 179 15,4-2-208-15,6 2-24 0,4-3 184 16,5 2-259-16,2 0-165 0,8 0 0 15,0-1 0-15,2-1 0 0,4-3 0 16,0-1 0-16,0-2 0 16,0-1 0-16,-4-4 0 0,-2-4-737 15,-8-5-2212-15,-9-4-1365 0</inkml:trace>
  <inkml:trace contextRef="#ctx0" brushRef="#br3" timeOffset="76016.99">24683 9722 3045 0,'0'0'1333'0,"0"0"-721"0,-6-37 184 0,10 19-296 0,7-4-179 16,1-4 83-16,5-5-112 0,1-1-28 15,-1-5 68-15,-1 1-308 0,3-3 0 16,-5 1-16-16,-1 0 8 0,-1-3-16 16,-1-1 20-16,3-6 0 0,1-4-20 15,-3-4 40-15,-2-5-32 16,3 0-8-16,-7 3 20 0,0 1-8 16,-4 6-8-16,-2 9-4 0,-8 5 20 15,-5 8-20-15,1 10 77 0,-4 5-77 16,-1 4 0-16,0 9 0 15,3 3 0-15,0 10 0 0,1 7 0 16,3 8 0-16,-3 6 0 0,9 11 0 16,0 6 0-16,2 10 0 0,0 5 0 15,0 6 0-15,-2 6 0 0,0 2 0 16,0-1 0-16,1-4 0 16,3-8 0-16,7-12 0 0,5-10 0 15,9-11 0-15,6-7 0 0,2-9 0 16,2-6 0-16,-3-7 0 0,-3-4 0 15,-2-2-1117-15,-9-3-732 0,-1 0-1297 0</inkml:trace>
  <inkml:trace contextRef="#ctx0" brushRef="#br3" timeOffset="76400.63">24508 9803 6667 0,'0'0'788'0,"0"0"-51"0,0 0-737 0,0 0 0 16,0 0 0-16,0 0 0 0,0 0 0 16,70 6 0-16,-20-6 0 15,1 0 0-15,1 0 0 0,2 0 0 16,2-3 0-16,1 0 0 0,1-3 0 15,0-1 0-15,-10 3 0 0,-15 4 0 16,-10 0-1385-16,-13 4-740 0</inkml:trace>
  <inkml:trace contextRef="#ctx0" brushRef="#br3" timeOffset="76933.5">24568 10062 6082 0,'0'0'497'0,"0"0"431"16,0 0-576-16,0 0-188 0,0 39-24 15,0-5-111-15,0 5-29 0,4 2 0 16,2 3 0-16,2 2 0 16,1 5 0-16,-1 5 0 0,-2 0 0 15,-4 0 0-15,-2-2 0 0,-2-6 0 16,-4-6 0-16,-2-5 0 0,1-10 0 15,3-8 0-15,2-8 0 16,2-9 0-16,0-2 0 0,4-13 0 16,7-15 0-16,7-13 0 0,7-8 0 15,2-1 0-15,2 7 0 0,-4 7 0 16,-3 12 0-16,-3 12 0 0,-4 6 0 16,-3 6 0-16,-2 9 0 15,-1 7 0-15,-3 8 0 0,-2 6 0 16,0 7 0-16,2 2 0 0,-4-1 0 15,7 1 0-15,-3-2 0 0,0-4 0 16,2-4 0-16,-2-8 0 0,5-7 0 16,1-7 0-16,-2-3-145 0,1-4-3817 15</inkml:trace>
  <inkml:trace contextRef="#ctx0" brushRef="#br3" timeOffset="79400.6">25413 9754 2201 0,'0'0'3137'0,"0"0"-2205"0,0 0 181 0,0 0-581 16,0 0-255-16,0 0-277 0,0 0 0 16,0 0 0-16,29-6 0 15,-8 10 0-15,4-2 0 0,-3 0 0 16,5-2 0-16,-4 0 0 0,0 0 0 15,-3 0 0-15,-5 0-345 0,-3 0-899 16,-6 0-133-16,-1 2-492 0</inkml:trace>
  <inkml:trace contextRef="#ctx0" brushRef="#br3" timeOffset="79617.36">25393 9893 3157 0,'0'0'2777'0,"0"0"-1912"15,0 0-57-15,0 0-223 0,0 0-585 16,49 13 0-16,-14-13 0 0,2 0 0 16,3 0 0-16,-1-1 0 15,2-1 0-15,-3 2 0 0,-5 0 0 16,-13 0-641-16,-1-2-1588 0</inkml:trace>
  <inkml:trace contextRef="#ctx0" brushRef="#br3" timeOffset="80216.42">25120 8434 1576 0,'0'0'3494'0,"0"0"-1961"15,0 0-757-15,0 0-208 0,0 0-323 16,43 9-245-16,-26 12 0 0,-3 3 0 16,1 1 0-16,-7 0 0 0,2-1 0 15,-4-1 0-15,-2 1 0 0,-4-1 0 16,0 2 0-16,0-1 0 0,-6-4-409 16,0-7-1276-16,0-3-968 0</inkml:trace>
  <inkml:trace contextRef="#ctx0" brushRef="#br3" timeOffset="80783.96">25006 10068 1316 0,'0'0'3750'0,"0"0"-2934"0,0 0-71 0,0 0 191 16,33-28-428-16,-18 25-387 0,-1 3-121 16,0 11 0-16,1 2 0 15,-3 6 0-15,1 1 0 0,-7 5 0 16,-2 1 0-16,-4 1 0 0,0-2 0 15,-6 0 0-15,-2-6 0 0,-7-6 0 16,1-13 0-16,-1-2-1209 16,3-17-4434-16</inkml:trace>
  <inkml:trace contextRef="#ctx0" brushRef="#br3" timeOffset="88283.24">26269 8926 4225 0,'0'0'1909'0,"0"0"-1372"0,-19-32 395 15,15 27-452-15,4 1-371 0,-2 0-109 16,2-1 0-16,0 1 0 0,4-3 0 16,9-1 0-16,9-3 0 0,9 3 0 15,5 0 0-15,-1 6 0 0,0 4 0 16,-4 6 0-16,-2 4 0 0,-6 3 0 16,-7 5 0-16,-8 0 0 15,-6 2 0-15,-4 1-209 0,-8 1 97 16,-4-3 68-16,-3 1 44 0,-2-3 4 15,-1-1 28-15,1-2-16 0,-2-3 0 16,3-1 72-16,1-4-68 0,1-1 28 16,3-3 36-16,5-3-64 0,4-1 17 15,2 0-37-15,0 0 0 16,2 0 0-16,-2-1 0 0,2 1 0 16,0 0 0-16,4 1 0 0,2 5-29 15,2 6 29-15,9 2-4 16,2 5 0-16,1 0 4 0,5-3 0 15,0 1-164-15,2 0-36 0,-5 2 28 16,-1 2 56-16,-4 1-36 0,-5 0-24 16,-8 4 144-16,-4 0 32 0,-4 0 36 15,-8 2 68-15,-5-1 84 0,-8-1 196 16,-2-4-204-16,-4-3-56 0,-2-2-91 16,2-6-33-16,2-4 0 15,3-5 0-15,5-2-57 0,4-7-211 16,7 0-316-16,4 1 152 0,2 1 103 15,4 3-383-15,4 0-36 0,4 2-57 16,2 0-439-16,3 2-229 0</inkml:trace>
  <inkml:trace contextRef="#ctx0" brushRef="#br3" timeOffset="88601.25">26389 9618 4374 0,'0'0'1064'0,"33"-12"-68"0,-10-8-171 0,1-6 95 16,5-8-907-16,0-5-13 0,6-6 0 15,-1-3 0-15,3-2 0 0,-6-5 0 16,-2 1 0-16,-4-3 0 0,-9-3 0 16,-1-1 0-16,-7 2 0 0,0 4 0 15,-4 6 0-15,-2 6 0 0,-2 10 0 16,0 5 0-16,-4 9 0 0,0 8 0 16,2 5 0-16,-4 3 0 15,-5 3 0-15,-5 10 0 0,-3 9 0 16,-3 12 0-16,1 8 0 0,0 5 0 15,3 7 0-15,1 4 0 0,5 6 0 16,3 5 0-16,3-1 0 0,4 0 0 16,2-4 0-16,6-5 0 0,9-8 0 15,3-6 0-15,7-9 0 16,2-6 0-16,4-11 0 0,4-7 0 16,-2-9 0-16,-8 0-1758 15,-2-11-1735-15</inkml:trace>
  <inkml:trace contextRef="#ctx0" brushRef="#br3" timeOffset="88983.94">26077 9842 7471 0,'0'0'721'0,"0"0"-721"0,35 2 0 0,6 0 0 15,13-1 0-15,14-1 0 0,17-3 0 16,10-5 0-16,10-2 0 0,5 0 0 16,-3 0 0-16,-3 1 0 15,-13 2 0-15,-31 2-2558 0,-13-1-2716 0</inkml:trace>
  <inkml:trace contextRef="#ctx0" brushRef="#br3" timeOffset="95167.45">26312 10162 5682 0,'0'0'868'0,"0"0"-167"0,0 0 240 0,0 0-941 15,0 0 0-15,0 0 0 0,-16-33 0 16,28 29 0-16,15-1 0 0,6 4 0 16,6 1 0-16,1 4 0 15,-5 4 0-15,-4 3 0 0,-6 3 0 16,-3 1 0-16,-9 3 0 0,-9 1 0 15,-4 1 0-15,-6-1 0 0,-9 3 0 16,-3-1 0-16,-3-1 0 0,-2-1 0 16,-2-1 0-16,-3-4 0 0,3 0 0 15,0-3 0-15,4-5 0 0,5-2 0 16,7-3 0-16,5-1 0 0,0 0 0 16,4-1 0-16,-2-2 0 15,2 2 0-15,4-2 0 0,5 1 0 16,7 2 0-16,3 0 0 0,3 6 0 15,3 1 0-15,0-1 0 0,0 4 0 16,2-1 0-16,-5 2 0 16,-1 2 0-16,-4 0 0 0,-5 2 0 15,-4 2 0-15,-8 1 0 0,-2 2 0 16,-10 1 0-16,-5 2 0 0,-5-1 0 16,-3-1 0-16,-4-4 0 15,-2 0 0-15,-2-6 0 0,-2-3 0 16,-1-5 0-16,5-3 0 0,5-1 0 15,5-8 0-15,8-1 0 0,7-3-557 16,6-1-335-16,15-1 39 0,-1 3-1256 16,5-4-140-16</inkml:trace>
  <inkml:trace contextRef="#ctx0" brushRef="#br3" timeOffset="95600.28">26695 10029 5794 0,'0'0'356'0,"0"0"637"0,0 0-457 0,-2 39-176 0,6-9-207 15,0 8-153-15,-2 7 0 0,-2 4 0 16,0 6 0-16,-2 2 0 0,-2 5 0 16,0 2 0-16,-5-4 0 0,1-3 0 15,0-6 0-15,0-8 0 0,1-11 0 16,3-7 0-16,2-11 0 16,2-7 0-16,0-7 0 0,0-2 0 15,11-14 0-15,5-11 0 0,9-6 0 16,2-3 0-16,0 8 0 0,-5 7 0 15,-5 9 0-15,-3 5 0 0,-5 4 0 16,-1 6 0-16,0 8 0 16,3 6 0-16,1 1 0 0,-2 0 0 15,-1-2 0-15,-3 1 0 0,2 0 0 16,-2 1 0-16,-2 4 0 16,-2 3 0-16,1 4 0 0,-3 6 0 15,0-6-1505-15,-7 3-732 0</inkml:trace>
  <inkml:trace contextRef="#ctx0" brushRef="#br3" timeOffset="101550.31">29651 8506 5870 0,'0'0'544'0,"0"0"-303"0,4-45 247 0,-12 25-284 0,-9-4-84 15,-8-1 28-15,-8-2-136 0,-4 1 0 16,-11-4-12-16,-1 2-4 0,-7-2-8 16,-6 2-4-16,-4 1-40 15,-4 5 56-15,-5 1-16 0,-1 4 0 16,-3 3 16-16,1 5 0 0,-5 4-4 16,-2 5 4-16,-4 8 0 0,-4 8-20 15,0 8-36-15,2 6-116 0,2 7 120 16,3 4 48-16,9 4-12 15,11 7-96-15,12 4 40 0,19 6 56 16,14 5 8-16,17 7 8 0,17 6 0 16,18 1-16-16,16 2 16 0,23 1 0 15,15-3-16-15,23-7 16 0,14-5 0 16,12-8 12-16,5-12-12 0,-1-12 32 16,-6-12 8-16,-6-16 116 0,-8-12 320 15,-12-16-92-15,-9-13-247 16,-14-14-137-16,-7-10 0 0,-10-14 0 15,-12-13 0-15,-11-8 0 0,-16-9 0 16,-16-3 0-16,-18 0-169 0,-20 3-779 16,1 29-997-16,-16 12-916 0</inkml:trace>
  <inkml:trace contextRef="#ctx0" brushRef="#br3" timeOffset="112634.02">29051 7766 2020 0,'0'0'3446'0,"0"0"-2458"0,0 0 285 0,0 0-808 15,0 0-465-15,0 0 0 16,-47-25 0-16,28 19 0 0,5 2 0 16,1-5 0-16,3 3 0 0,4 1 0 15,2 1 0-15,4 0 0 0,0 2 0 16,0-2 0-16,2 2 0 0,6-3 0 16,6 4 0-16,9 1 0 0,4 0 0 15,-2 0 0-15,-2 6 0 16,-11-2 0-16,-2 0 0 0,-3 1 0 15,-5 0 0-15,0 3 0 0,0 0 0 16,0 1 0-16,-2-1 0 0,0-4 0 16,0 0 0-16,-4 1 0 0,0 0 0 15,-5-3 0-15,-1 1 0 16,-9-3 0-16,1 0 0 0,-1-4 0 16,5 2 0-16,3-2 0 0,3 2 0 15,4-2 0-15,2 3 0 0,0-1 0 16,2-2 0-16,2-4 0 0,14-5 0 15,3 1 0-15,10-8-3674 0</inkml:trace>
  <inkml:trace contextRef="#ctx0" brushRef="#br3" timeOffset="117333.56">28977 4353 3081 0,'0'0'3345'0,"0"0"-2956"0,0 0-349 0,0 0 80 15,0 0-108-15,0 0-12 0,0 0-40 16,0 0-565-16,0 0-123 0,-4 35-204 16,10-22-1610-16</inkml:trace>
  <inkml:trace contextRef="#ctx0" brushRef="#br3" timeOffset="117567.24">28929 4810 3021 0,'0'0'648'0,"-14"34"-408"0,12-20-140 15,2 1-100-15,0-1-108 0,0-1-92 16,0 0 168-16,2-2 28 0,2-1-44 16,0 1-184-16,0 0-80 15,0-3-556-15,-2-1-145 0</inkml:trace>
  <inkml:trace contextRef="#ctx0" brushRef="#br3" timeOffset="117733.69">28967 5257 5850 0,'0'0'620'0,"-13"38"-11"0,5-20 227 15,2-4-772-15,2-2-44 0,-1-2-20 16,5 1-36-16,0-5-144 0,0-2-552 16,0 0 63-16,5 1-87 0,-3-2-845 15,4 2 113-15</inkml:trace>
  <inkml:trace contextRef="#ctx0" brushRef="#br3" timeOffset="117917.06">28944 5585 5130 0,'0'0'128'16,"-2"42"308"-16,2-26 433 0,2-1-649 15,2 0-52-15,0-1-60 0,-2 3-108 16,2 0 4-16,-2 0-4 0,0 2-20 15,0-1-48-15,-2-1-84 16,0 0-84-16,0-1-213 0,0-4-1255 16,-4 0-850-16</inkml:trace>
  <inkml:trace contextRef="#ctx0" brushRef="#br3" timeOffset="118483.83">28927 5783 5738 0,'0'0'833'0,"0"0"55"16,-6 43-512-16,0-20-108 0,4 0-179 15,0 0-89-15,2-2 0 0,0 1 0 16,0 0 0-16,2 0 0 0,6 2-197 16,-4 2-255-16,0-2-68 0,0 4-501 15,-1-8-91-15,-3 3-165 0</inkml:trace>
  <inkml:trace contextRef="#ctx0" brushRef="#br3" timeOffset="118634.03">28946 6653 5398 0,'0'0'752'0,"0"0"-143"0,0 0-169 15,0 0-340-15,0 0-100 0,-4 35-140 16,-2-27-208-16,-1-2-889 0,1-2-508 15,-4 2-1136-15</inkml:trace>
  <inkml:trace contextRef="#ctx0" brushRef="#br3" timeOffset="118867.36">28900 6985 5022 0,'0'0'748'16,"0"0"-488"-16,0 0 112 15,0 0-364-15,0 0-8 0,0 0-156 16,0 0-292-16,36 38-32 0,-30-27-88 16,2 5-533-16,-4 4 1097 0,-4 5 4 15,0 0 1097-15,-8-1-321 16,0-4-124-16,-1 0 285 0,3-3-485 16,-2-4-280-16,2 1-112 0,-3-2-60 15,5 1 0-15,0-4-856 16,4 3-1397-16</inkml:trace>
  <inkml:trace contextRef="#ctx0" brushRef="#br3" timeOffset="125550.94">28861 4293 28 0,'0'0'756'0,"0"0"-524"0,0 0 460 0,0 0-692 16,0 0 0-16,19 34 1445 0,-15-28-1117 16,-2 0 92-16,0 0 469 0,-2-2-565 15,2 0-104-15,-2 0 188 16,0-2-124-16,0 0-36 0,0-2-40 16,0 0-176-16,0 0 21 0,2-1 111 15,2-6-28-15,2-3-28 0,3-6-12 16,-1-4-88-16,0 0 16 0,1 0 56 15,-3 1-72-15,-2-2 28 0,2-2 0 16,0-1-24-16,0-2-12 0,3 2 12 16,1-3-4-16,3 1-8 0,1-1 16 15,-2 0-4-15,3-2-12 16,-3 1 0-16,-1-1 4 0,-1 2-4 16,0 0 0-16,1 1-76 0,-3 3 12 15,2 2 52-15,-2 2-16 16,3 2 28-16,-3 1 24 0,2-1 0 15,-1-2 68-15,1 0 156 0,2-2-116 16,-3 0-28-16,-1-3 12 0,0-1-100 16,-2-1-12-16,1 1 0 0,1 0 4 15,-4 1-8-15,2-2 8 16,2 3 4-16,1 0-12 0,1 3 20 16,2 2-8-16,1 0 16 0,3 2 40 15,1-1-64-15,-3 2 8 0,3-2-8 16,0 1 0-16,-1-1-4 0,1 2 0 15,-3-2-80-15,1 4-28 0,-3 0-196 16,-2 1-104-16,-1-1-80 0,-1 5-797 16,-4 2-68-16,0-1-111 0</inkml:trace>
  <inkml:trace contextRef="#ctx0" brushRef="#br3" timeOffset="125933.88">29353 3140 5018 0,'0'0'628'0,"0"0"-48"0,0 0 261 15,0 0-609-15,0 0-20 0,0 0 132 16,46-32-176-16,-26 22-12 0,1 1-143 15,-5 5-13-15,1 4 0 0,-7 0 0 16,-1 4 0-16,-5 5 0 0,-4 3 0 16,-2 7 0-16,-7 1 0 0,-1 0 0 15,-4-2 0-15,-1-5 0 16,-1-3 0-16,-3-1 0 0,2-3 0 16,3-3 0-16,4-3 0 0,3 0 0 15,3-2 0-15,2 0 0 0,2-3 0 16,0-2 0-16,2-1 0 15,7-2 0-15,7 2 0 0,5 1 0 16,2 3 0-16,-1 4 0 0,-1 0 0 16,0 0 0-16,-7 1-1613 0,-2-3-1405 0</inkml:trace>
  <inkml:trace contextRef="#ctx0" brushRef="#br3" timeOffset="129167.21">31697 6718 6002 0,'0'0'893'0,"0"0"-365"0,0 0-164 0,0 0 41 0,0 0-405 16,-16 76 0-16,1-15 0 0,-1 12 0 15,-1 10 0-15,7 0 0 0,2 6 0 16,5 0 0-16,3-4 0 0,5-4 0 15,7-9 0-15,0-7 0 16,7-9 0-16,2-13 0 0,1-14-1706 16,-3-12-394-16,-2-10-2014 0</inkml:trace>
  <inkml:trace contextRef="#ctx0" brushRef="#br3" timeOffset="129867.18">30748 7684 4313 0,'-33'-2'269'0,"0"2"115"0,0-1 488 0,8 1-380 0,9 0-95 0,6 0 387 16,5 0-388-16,5 0-111 15,2 0-285-15,13-3 0 0,16-1 0 0,16-2 0 16,18-2 0-16,15 0 0 16,5 1 0-16,6 0 0 0,8-2 0 15,-4-2 0-15,-4 3 0 0,-10-3 0 16,-13 2 0-16,-14 1 0 16,-15 1 0-16,-14 3 0 0,-11 1-249 15,-12 2-279-15,-6-1-561 0,-4-1-283 16,-15 1-617-16</inkml:trace>
  <inkml:trace contextRef="#ctx0" brushRef="#br3" timeOffset="130267.41">30746 7554 4614 0,'0'0'224'0,"52"8"176"16,-31-7 384-16,-9-1-276 0,-4-1 49 16,-6-1 227-16,1-4-484 0,-1-2-279 15,-2-5-21-15,0-3 0 0,-2 2 0 16,-1-1 0-16,3 2 0 16,5 1 0-16,3-2 0 0,8-1 0 15,5 2 0-15,4 0 0 0,6 2 0 16,4 2 0-16,-2 3 0 0,0 2 0 15,-2 3 0-15,-8 1 0 16,-7 2 0-16,-9 1 0 0,-7 3 0 16,-15 6 0-16,-12 6 0 0,-14 4 0 15,-13 5 0-15,-6 1 0 0,-6 1 0 16,-6 5 0-16,-1 0 0 0,1 1 0 16,8 1 0-16,19-3 0 0,16-1 0 15,20 0 0-15,20-1 0 0,26 0 0 16,17 2 0-16,14 2-13 0,-10-8-1848 15,0 1-1768-15</inkml:trace>
  <inkml:trace contextRef="#ctx0" brushRef="#br3" timeOffset="133250.88">29982 3110 3701 0,'0'0'673'0,"0"0"119"0,0 0 540 0,0 0-763 0,0 0-77 15,0 0 141-15,0 0-633 0,0 0 0 16,0 0 0-16,24 0 0 0,-24-5 0 15,0-2 0-15,0-1 0 16,-8-2 0-16,-4-1 0 0,-5 1 0 16,-1 1 0-16,1 3 0 0,3 1 0 15,5 3 0-15,5 0 0 16,2 2 0-16,2-1 0 0,8 1 0 16,7 0 0-16,5 0 0 0,3 4 0 15,-2 3 0-15,-5 1 0 0,-7-2-149 16,-5-1-1428-16,-4-5-1504 0</inkml:trace>
  <inkml:trace contextRef="#ctx0" brushRef="#br3" timeOffset="145351.01">26833 13322 1064 0,'0'0'856'0,"0"0"465"0,0 0-120 0,0 0-737 16,0 0 16-16,0 0 176 16,0 0-372-16,0 0-108 0,13-17-19 15,-15 17-129-15,0 0-20 0,2 0 24 16,0 0-32-16,0 0 24 0,0 0 72 15,2-1-48-15,4 1 0 0,10-1 112 16,5-1-20-16,4-1-4 0,6 1 0 16,0 0-124-16,4-2 4 15,4 3-8-15,5-3 0 0,5 1-8 16,7-2 0-16,4 0-4 0,6 1 4 16,2-2 0-16,9 0-64 0,1 0 32 15,5-1 4-15,4-2-36 0,6 1 48 16,0 0 16-16,4-2-16 15,2 1 16-15,-1-2 0 0,-1 0 4 16,0 0-4-16,-4-1 0 0,-4 1-8 16,-5 1-68-16,-7-1-124 0,-9 1 104 15,-8 2 80-15,-10 0 4 0,-7-1-24 16,-8 3-164-16,-10 1-505 16,-4 1 37-16,-5 3 8 0,-7 1-665 15,-1 0 8-15</inkml:trace>
  <inkml:trace contextRef="#ctx0" brushRef="#br3" timeOffset="146000.76">26978 13546 3725 0,'0'0'817'0,"0"0"111"0,0 0-476 0,0 0-168 0,0 0 129 16,-37-13-229-16,33 12-36 0,2 1 100 16,2-1-120-16,0 0-24 0,8-1 52 15,13 0-120-15,16 0 68 0,14 0 112 16,13 2-148-16,5 0 40 0,5 0-35 15,7 0-73-15,10 0 0 0,10 0 0 16,13 0 0-16,10 0 0 0,6-2 0 16,8-3 0-16,5 1 0 0,2 0 0 15,-5 3 0-15,-3 2 0 16,-11 3 0-16,-12 0 0 0,-11 1 0 16,-14-1 0-16,-9-2-25 0,-13 0-155 15,-14 0-264-15,-7-2 20 0,-13 0 108 16,-12-3-569-16,-9 2-351 15,-10-5-621-15</inkml:trace>
  <inkml:trace contextRef="#ctx0" brushRef="#br3" timeOffset="146483.72">28977 13100 3257 0,'0'0'500'0,"0"0"-48"0,0 0 169 0,0 0 167 16,41 5-344-16,-16-9-116 0,2 0 49 16,4-1-257-16,-2 3-12 15,2 1 80-15,0 1-116 0,-4 0-44 16,-2 3-28-16,-5 2-28 0,-1 1-92 16,-9-2-384-16,1 0-13 0,-5 0-107 15,-4-1-589-15,0 0 161 0,0 1-73 16</inkml:trace>
  <inkml:trace contextRef="#ctx0" brushRef="#br3" timeOffset="146700.74">29324 13124 3245 0,'0'0'996'0,"0"0"-427"0,0 0 427 15,8 55-456-15,-3-28-139 0,-1 3 191 16,4 3-304-16,2 1-84 0,1 3-76 15,-3 0-120-15,-2 2-16 0,-4-3-16 16,-4-1-244-16,-4 0-120 0,-6-1-389 16,-1 0 277-16,-3 0 132 15,-1 0-124-15,-2-3 248 0,3-2 36 16,1-9-1025-16,1-8-2008 0</inkml:trace>
  <inkml:trace contextRef="#ctx0" brushRef="#br3" timeOffset="147283.78">26746 14665 3545 0,'0'0'568'0,"0"0"-199"0,0 0-37 0,0 0 12 15,0 0-124-15,54 3 4 0,-8-10 100 16,7-1-160-16,9-1-16 0,5-1 120 16,9 3-87-16,9 1 27 15,8 3 68-15,4-1-128 0,8 2-48 16,5-1-72-16,8 3-28 0,8-1 0 16,2 1 0-16,4 0-72 0,3 0-52 15,-7 0-208-15,-8 0 16 16,-9 0-41-16,-16 0-555 0,-12 0 252 15,-13 0 335-15,-16-1 13 0,-8-2 248 16,-15 1 56-16,-15 1 8 0,-5-5-996 0</inkml:trace>
  <inkml:trace contextRef="#ctx0" brushRef="#br3" timeOffset="147667.63">28923 14626 4630 0,'0'0'360'0,"0"0"-164"0,0 0 316 16,-4 40-172-16,-4-9-160 0,-5 2-8 16,3 4-112-16,4-2 24 0,4-1 73 15,4 0-101-15,4-2-24 0,2-2-16 16,3-3-12-16,-3-6-8 0,0-4-48 15,-4-7-48-15,-2-5 32 0,0-2-245 16,-2-1-171-16,0-1-300 0,0-2-1689 16</inkml:trace>
  <inkml:trace contextRef="#ctx0" brushRef="#br3" timeOffset="147917.72">28950 14957 4341 0,'0'0'737'0,"-43"0"-305"0,12-1-416 16,-2 1 24-16,-7 0 20 15,-5 0-36-15,-5 1-12 0,-6 0 0 16,-6 0-4-16,-6 3-8 0,-4-1 32 16,-7 3 64-16,-10 1 40 0,-10 2 100 15,-6 0-52-15,-9 1-8 0,0-1 109 16,-4 2-165-16,1-1-44 0,3 2-36 15,2-2-36-15,5-1-4 0,6-3 0 16,5-1-84-16,6-2-264 0,28 0-1001 16,4-3-944-16</inkml:trace>
  <inkml:trace contextRef="#ctx0" brushRef="#br3" timeOffset="148483.74">26928 15413 3137 0,'0'0'2413'0,"0"0"-1833"0,0 0-216 0,0 0-31 16,42 2-193-16,-13 0 20 0,6 1 76 15,4 4-208-15,4 2-16 0,9 0-12 16,8 3 0-16,10 0-40 0,7 1-172 15,6-1-56-15,1 2 24 0,9-3-13 16,7 0 197-16,7-1 60 16,5-3 0-16,3 1-4 0,5-2 4 15,2-1 0-15,-2-3 8 0,-4 0-8 16,-9-2 0-16,-11 0-4 0,-14 0-152 16,-16-3-748-16,-12 1 92 15,-17 1-153-15,-14-1-1348 0</inkml:trace>
  <inkml:trace contextRef="#ctx0" brushRef="#br3" timeOffset="148834.1">28795 15613 4938 0,'0'0'468'0,"0"0"-248"0,0 0 156 0,19 56-164 15,-9-31 12-15,2 2-47 0,1 1-149 16,-1-2-8-16,-2-1 8 16,-3-3-20-16,-1 0-8 0,-6-3 0 15,0-2-52-15,-2-2-105 0,-2-4-179 16,2-5-52-16,0 0-180 0,-3-4-753 16,3 1 149-16,-2-3-589 0</inkml:trace>
  <inkml:trace contextRef="#ctx0" brushRef="#br3" timeOffset="149084.23">28836 15881 3761 0,'0'0'260'0,"-58"3"-40"16,23-3 17-16,-2-4-105 16,-6-3-44-16,-7 1 120 0,-6-1-160 15,-6 0-28-15,-8-1 92 0,-9 2 28 16,-5-1-48-16,-9 1 16 0,-7 1-36 15,-3 2 64-15,-6 0 152 0,-7 3-152 16,-2 0-76-16,-2 5-12 16,-2 2-20-16,2 6 28 0,4-2 60 15,9-1-76-15,14-2 0 0,21-5-8 16,18-3-32-16,21-1-264 0,16-8-1913 0</inkml:trace>
  <inkml:trace contextRef="#ctx0" brushRef="#br3" timeOffset="149767.76">29363 15176 2933 0,'0'0'1368'0,"0"0"-271"0,0 0-849 0,0 0-56 16,0 0 84-16,-24 51-16 0,22-24-51 16,4 3 31-16,4-4-132 15,2 0-32-15,2-1 124 0,-1-4-144 16,1-3-36-16,2-4-20 0,-1-3-124 15,1-5-120-15,3-5-865 0,-7-1-207 16,0 0-441-16</inkml:trace>
  <inkml:trace contextRef="#ctx0" brushRef="#br3" timeOffset="150284.18">29399 15337 3221 0,'0'0'524'0,"0"0"-108"0,0 0 149 16,0 0-245-16,0 0 12 0,35-6 228 15,-13 4-420-15,3 1-104 0,6 0-4 16,2 1-8-16,5 0 20 0,7 0 4 15,7 1-44-15,6 0 24 0,8 0 32 16,4 0-56-16,9 0 24 16,5-1 72-16,9 0-27 0,9 0 11 15,5-2 36-15,5 2-84 0,4 0 8 16,1 4-16-16,3 2-20 0,2 1-8 16,-2 1 0-16,-2 1 4 15,-2-1-4-15,-3 0 0 0,-1-2-16 16,-9-1-8-16,-8-2-12 0,-10 1-60 15,-10-3-60-15,-11-1-473 0,-17-4-167 16,-18 1-117-16,-12-3-2072 0</inkml:trace>
  <inkml:trace contextRef="#ctx0" brushRef="#br3" timeOffset="150833.66">29370 15130 3541 0,'0'0'352'0,"0"0"253"0,0 0-325 0,0 0-72 16,35 8 256-16,0-8-220 0,8 0-84 16,11-1 8-16,4-3-108 0,8 1 36 15,9-4 100-15,3 3-112 16,7 1-24-16,8 0-40 0,4 1-12 15,8-1-16-15,5 1-28 0,4 1-76 16,4 0 52-16,1 1 0 0,-1 1 16 16,-2 1 4-16,-6 2 4 15,-7-3 12-15,-4 0 20 0,-10-1-52 16,-6 0-236-16,-11 0-176 0,-12 0-741 16,-17-1 1-16,-7-2-1313 0</inkml:trace>
  <inkml:trace contextRef="#ctx0" brushRef="#br3" timeOffset="151117.57">31832 15163 3213 0,'0'0'632'0,"0"0"-35"15,0 0-325-15,0 0 28 0,-29 33 144 16,20-14-176-16,5 3-92 0,6-2-4 16,7-1-124-16,3 0-8 0,-2 0-12 15,3-1-28-15,-7-1-136 0,0-5-1208 16,-4-4-497-16</inkml:trace>
  <inkml:trace contextRef="#ctx0" brushRef="#br3" timeOffset="151750.25">29452 13928 2012 0,'0'0'1829'0,"0"0"-1128"0,0 0-65 0,0 0 316 16,0 0-576-16,0 0-99 0,0 0-53 16,0 0-152-16,-10 65 128 0,8-28 84 15,2-3-256-15,0-4 4 16,6-3-8-16,-2-1-12 0,5 0-20 16,-1-2 8-16,0-4-184 0,-2-1-56 15,0-4-144-15,-1-3 100 0,-3-3-53 16,0-3-675-16,-2-3-69 15,0 1-111-15</inkml:trace>
  <inkml:trace contextRef="#ctx0" brushRef="#br3" timeOffset="152100.82">29467 14173 1516 0,'0'0'1897'0,"0"0"-1457"0,0 0 237 16,0 0-189-16,35 17-108 15,-12-13 72-15,6 0-284 0,4-2-60 16,4-1 136-16,2 0-184 0,7-1-28 16,3 0 56-16,9-1 5 0,2 0-61 15,4-1-32-15,4 1-28 0,7-1-20 16,5 0-89-16,9 0-39 15,6 0 52-15,7-1-64 0,7 0 52 16,7 0 36-16,8 2-20 0,2 1 44 16,0 1 44-16,-4 3-84 15,-4-1-172-15,-8 2 128 0,-5 0 132 16,-8 1 28-16,-6 0 20 0,-8 1 116 16,-7 2-100-16,-10-2-36 0,-6 1-60 15,-18-4-568-15,-7-2-777 0</inkml:trace>
  <inkml:trace contextRef="#ctx0" brushRef="#br3" timeOffset="152718.66">29403 13827 3061 0,'0'0'308'0,"0"0"60"0,0 0 252 0,0 0-335 15,0 0-57-15,0 0 220 16,0 0-128-16,47 0-16 0,-10 0 80 16,9 0-244-16,4 0-56 0,-1-1-15 15,5 1-53-15,8-1-4 0,6 1 52 16,4-1-64-16,7 1 12 0,6-1-12 15,6 1-8-15,6 0-20 0,8 2-48 16,5 2 20-16,4 0 39 0,3 3 13 16,1 0-32-16,0-1-24 15,-6 2-372-15,-7 0-44 0,-8-1 60 16,-8-1-228-16,-8-1 79 0,-25-1-51 16,-7-2-1165-16</inkml:trace>
  <inkml:trace contextRef="#ctx0" brushRef="#br3" timeOffset="153183.94">31550 13963 3041 0,'34'-4'1180'0,"-1"2"-587"0,8 0-177 0,2 0-8 16,3-1-208-16,3 0-56 0,3 0-8 15,0 0-132-15,-3-1 8 0,-5 0-12 16,-3 1-200-16,-6-1-308 0,-6 1-689 16,-4 2 517-16,-8 0 364 0,-9-1-724 15,-2 2-381-15</inkml:trace>
  <inkml:trace contextRef="#ctx0" brushRef="#br3" timeOffset="153300.85">32100 13966 1788 0,'0'0'1225'0,"-22"41"-33"0,11-18-451 16,1-2-121-16,2 0-52 0,1 1-516 16,3 1-52-16,2 5-52 15,0-7-540-15,2 2-693 0</inkml:trace>
  <inkml:trace contextRef="#ctx0" brushRef="#br3" timeOffset="155584.31">27294 14110 1476 0,'0'0'1277'0,"0"0"-949"0,0 0 88 15,0 0-172-15,0 0 20 0,0 0 48 16,19-33-259-16,-13 27-29 0,0 0-24 16,0 2-8-16,-1 1 4 0,-1 2 0 15,-2-1-13-15,2 1 17 0,2 0 9 16,-2 0-5-16,2 0 0 0,1 1 16 15,1-2-16-15,-2 1 4 0,2-1 20 16,1 0-28-16,1-1 24 0,4 1-4 16,9-4-20-16,8 0 0 15,2 0 0-15,5-1 4 0,3 0-4 16,4-1 0-16,5-1-4 0,6 1 4 16,4 1 0-16,2 1 0 0,2 3 0 15,0 1 0-15,-2 2-4 0,2 1 4 16,-4 3 0-16,-2 2 8 15,-2 2-8-15,-5 0 128 0,1 1-28 16,2-1-16-16,-3 3-28 0,1 0-52 16,0 1-4-16,-3 1 0 15,1 1-4-15,-2 1 4 0,-5 3-20 16,0 5 8-16,-1 0 12 0,-1 6 0 16,-2 0-4-16,1 4 4 0,-1 0 12 15,-4 0-8-15,2 2 28 0,-2-2 92 16,3-1-32-16,1-1 8 0,2 0 52 15,-2-1-92-15,5-2 8 0,-5-2 52 16,2 0-72-16,1-2 16 0,1-3 76 16,3-3-56-16,5-2 32 15,3-4 40-15,4-1-148 0,0 0 4 16,0 1 0-16,-2 0-8 0,-3-2-4 16,-1 3 12-16,2-1 4 0,-1-1 20 15,1 0 112-15,2-3-108 16,-2 0-4-16,4-1 13 0,4 0-45 15,0-2 8-15,8 0 16 0,4-4-24 16,5-1-4-16,6 0 0 0,4-2-4 16,4-2-8-16,2-2-97 15,4 1-51-15,0-3 16 0,4 0-60 16,3 0 20-16,-1-1-52 0,-3 0-532 16,-28 2-617-16,-6-3-1428 0</inkml:trace>
  <inkml:trace contextRef="#ctx0" brushRef="#br3" timeOffset="156867.76">27594 13011 3525 0,'45'3'272'0,"5"-3"-76"0,10-5 4 0,4-1-180 0,6-2-20 0,5 0 0 16,3-3-8-16,5 1-44 0,2 1-172 15,4-2-12-15,6 1 112 0,2-1-12 16,4 1 84-16,5 0 12 0,3-1-48 16,3 1-28-16,6 1 8 15,2-1-56-15,4 0 60 0,0 3 32 16,-2 2 52-16,-3 3 12 0,-1 4 8 16,-8 9-308-16,-9 4-117 0,-6 8 405 15,-10 2 20-15,-6 4 329 0,-13 4 111 16,-8 6 136-16,-5 2-364 15,-7 3-60-15,-5 0 112 0,-4 1-112 16,-2-3-12-16,3-3 77 0,5-4-117 16,5-5-8-16,7-6 128 0,12-6-64 15,5-4-28-15,9-7-16 0,7-4-108 16,10-3 4-16,9-4 4 16,11-4 0-16,10-1-12 0,8-2 168 15,3 3-48-15,2 2-120 0,-3 3-244 16,-35 1-957-16,-1 1-543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1-29T19:08:07.05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14255 7751 2845 0,'0'0'1224'0,"0"0"-347"0,-21-33-93 0,11 20-448 0,0-3 40 16,-1 1 121-16,-5-2-309 0,3-2-52 16,-5-1 0-16,-5-1-128 0,-4-1-4 15,-14 0-4-15,-5-3-8 16,-12-1 4-16,-10-1-4 0,-13-2-16 15,-12 3 24-15,-12-3 0 0,-7 1 12 16,-7 2-12-16,-8 0 108 0,-13 3-80 16,-5 2 8-16,-10 1 24 15,-4 7-48-15,-13 1-4 0,-1 7 32 16,-7 3-36-16,-4 7 24 0,-4 6 44 16,2 7-64-16,-6 6-8 0,12 7 0 15,2 4 8-15,11 7-8 0,18 2 0 16,18 2 0-16,22 3 0 0,18-2 0 15,19-2 0-15,24-2 0 0,21-3-16 16,23-3 4-16,23-3 4 0,18 1 0 16,21-3 0-16,20 0 8 15,13-4 20-15,19-1-12 0,16-2 4 16,6 0 28-16,9-3-32 0,8-1-8 16,1-1 4-16,8-2 0 15,5-1-4-15,4-3 4 0,13-5 4 16,4-4-8-16,4-5 4 0,2-4 0 15,1-9-4-15,3-6 36 0,0-6 40 16,1-4 80-16,-1-7-87 16,-12-1-69-16,-9-2 0 0,-9-1 0 15,-22-3 0-15,-11-1 0 0,-30-2 0 16,-23-5 0-16,-26 1 0 0,-25-2 0 16,-19 0 0-16,-22 0 0 0,-34-3 0 15,-24 2 0-15,-34 2 0 0,-30 4 0 16,-23 3 0-16,-19 5 0 0,-12 4-281 15,-4 4-91-15,47 10-112 0,-6-4-2125 0</inkml:trace>
  <inkml:trace contextRef="#ctx0" brushRef="#br0" timeOffset="12617.85">17804 5302 1832 0,'0'0'0'0,"0"0"60"0,0 0 2710 0,0 0-1910 16,0 0-204-16,0 0 229 0,0 0-469 16,0 0-40-16,0 0-39 0,10 51-337 15,-10-22 0-15,0 6 0 0,-2 4 0 16,0 7 0-16,-2 11 0 16,0 7 0-16,2 11 0 0,-4 4 0 15,2 4 0-15,-7 2 0 0,5-1 0 16,-8 1 0-16,3 0 0 0,-3 1 0 15,-3 2 0-15,5 0 0 0,-3 2 0 16,3-3 0-16,4 0 0 0,-3 1 0 16,5 2 0-16,2-1 0 15,2-4 0-15,-2-3 0 0,4-5 0 16,-4-8 0-16,2-5 0 0,2-9 0 16,-4-12 0-16,4-8 0 0,0-13 0 15,0-11 0-15,-3-7 0 16,3-9 0-16,0-16 0 0,0-2 0 15,0-21-1678-15</inkml:trace>
  <inkml:trace contextRef="#ctx0" brushRef="#br0" timeOffset="13300.39">19946 5664 5390 0,'0'0'1253'0,"0"0"-353"0,0 0-251 15,0 0-649-15,0 0 0 16,0 0 0-16,0 0 0 0,-9 36 0 16,9 11 0-16,0 15 0 0,7 8 0 15,-1 7 0-15,2 10 0 16,-2 11 0-16,-6 10 0 0,0 9 0 16,0 4 0-16,0 1 0 0,2-7 0 15,0-5 0-15,0-5 0 0,-2-10 0 16,-2-10 0-16,0-9 0 0,-4-17 0 15,4-7 0-15,-2-9 0 0,0-14 0 16,0-10 0-16,-3-8 0 0,5-8 0 16,-6-3 0-16,2-14 0 15,0-8 0-15,2-3-1217 0,-1-1-968 0</inkml:trace>
  <inkml:trace contextRef="#ctx0" brushRef="#br0" timeOffset="14317.38">17769 7829 2265 0,'0'0'700'0,"0"0"917"0,0 0-101 15,0 0-667-15,0 0-177 0,0 0-99 16,0 0-573-16,-10 57 0 0,10-1 0 16,0 15 0-16,0 12 0 0,4 7 0 15,2 9 0-15,4 7 0 0,1 8 0 16,-1 4 0-16,-6 7 0 0,-4 2 0 15,-12 4 0-15,-7-4 0 16,-6-6 0-16,-2-4 0 0,7-12 0 16,-1-12 0-16,7-11 0 0,1-15 0 15,3-13 0-15,10-14 0 0,0-15 0 16,0-13 0-16,4-10-993 16,2-11-1636-16</inkml:trace>
  <inkml:trace contextRef="#ctx0" brushRef="#br0" timeOffset="14783.68">19960 7714 4890 0,'0'0'1460'0,"0"0"193"0,0 0-1464 0,0 0-189 0,-10 87 0 15,-1-13 0-15,1 21 0 0,4 13 0 16,6-1 0-16,6 9 0 0,4 7 0 15,1 6 0-15,-7 4 0 0,-2 2 0 16,-2 2 0-16,-6 5 0 16,-5 0 0-16,1-34-1818 0,0 2-2251 0</inkml:trace>
  <inkml:trace contextRef="#ctx0" brushRef="#br0" timeOffset="26101.18">25320 17798 3593 0,'0'0'3050'0,"0"0"-2314"0,0 0-312 15,0 0-35-15,0 0-389 0,0 0 0 16,0 0 0-16,0 0 0 0,0 0 0 15,-4 0 0-15,4 40 0 16,0 23 0-16,0 11 0 0,0 3 0 16,0-3 0-16,2-10 0 0,2-3 0 15,2-7 0-15,1-13 0 0,1-8 0 16,4-11 0-16,1-8 0 16,9-10 0-16,3-10 0 0,2-16 0 15,4-15 0-15,-4-8 0 0,-4-5 0 16,-5-4 0-16,-5-1 0 0,-9 0 0 15,0 6 0-15,-2 9 0 0,-2 12 0 16,0 13 0-16,0 9 0 0,0 6 0 16,2 0 0-16,-2 9 0 15,2 14 0-15,0 14 0 0,-2 10 0 16,4 3 0-16,1-4 0 0,5-6 0 16,6-8 0-16,9-6 0 0,4-6 0 15,6-9 0-15,3-10 0 0,1-6 0 16,2-16 0-16,-4-7 0 0,-4-8 0 15,-4-9 0-15,-10-6 0 16,-7-8 0-16,-8-18 0 0,-4-5 0 16,0-2 0-16,3 7 0 0,5 24 0 15,-2 17 0-15,0 17 0 0,-2 10 0 16,-4 8 0-16,0 1 0 16,0 3 0-16,-2 8 0 0,2 14 0 15,-2 10 0-15,2-3-389 0,0 2-4081 0</inkml:trace>
  <inkml:trace contextRef="#ctx0" brushRef="#br0" timeOffset="26484.14">26350 18006 3125 0,'0'0'3273'0,"-11"-50"-1924"0,-5 23-904 0,-1-1-445 0,-1 5 0 0,-1 6 0 16,2 5 0-16,-1 11 0 16,-3 7 0-16,-2 9 0 0,-1 10 0 15,-1 5 0-15,0 6 0 0,6 3 0 16,5 3 0-16,8 1 0 0,6-4 0 15,4-4 0-15,12-5 0 0,7-7 0 16,8-7 0-16,6-6 0 0,3-9 0 16,-5-6 0-16,-2-9 0 0,-8-7 0 15,-7-3 0-15,-7-5 0 16,-5-4 0-16,-6-2 0 0,-2-2 0 16,-4-1 0-16,-5 3 0 0,1 5 0 15,4 6 0-15,2 10 0 0,1 7 0 16,3 3-857-16,0 3-592 0,5 0-1004 15</inkml:trace>
  <inkml:trace contextRef="#ctx0" brushRef="#br0" timeOffset="26700.88">26422 18270 808 0,'0'0'4038'0,"0"0"-3194"0,0 0 149 16,0 0-477-16,0-40-172 0,-2-2 128 15,-2-9-295-15,0-5-177 0,4 6 0 16,0 4 0-16,8 10 0 0,2 5 0 16,-2 6 0-16,3-2 0 15,-3 3 0-15,4 0 0 0,3 3 0 16,4-2 0-16,5-1 0 0,-1 3-681 16,4 0-5146-16</inkml:trace>
  <inkml:trace contextRef="#ctx0" brushRef="#br0" timeOffset="27217.2">26941 17783 5318 0,'0'0'900'0,"0"0"-43"15,0 0 251-15,-42-17-1099 0,24 18-9 16,1 5 0-16,-1 2 0 0,-1 2 0 15,3 1 0-15,1 0 0 16,3-1 0-16,-1 0 0 0,3 0 0 16,2-1 0-16,1 1 0 0,5 0 0 15,2-1 0-15,7 4 0 0,3 3 0 16,9 1 0-16,3 5 0 16,9 2 0-16,4 4 0 0,3 1 0 15,-1 3 0-15,-4 0 0 0,-6-2 0 16,-7 0 0-16,-7-3 0 0,-9-4 0 15,-4-3 0-15,-8-4 0 0,-9-4 0 16,-6-5 0-16,-5-4 0 0,-3-3 0 16,-3-9 0-16,-1-4 0 0,2-5 0 15,4-4 0-15,4-1 0 0,5-4 0 16,3 3 0-16,7 5-329 16,4 7-435-16,6 7 47 0,0 4-91 15,0 0-1209-15,10 1-496 0</inkml:trace>
  <inkml:trace contextRef="#ctx0" brushRef="#br0" timeOffset="27484.96">27158 18108 6983 0,'0'0'1172'0,"33"-27"-1135"0,-14 4-37 16,-3-2 0-16,1-5 0 0,-3-2 0 15,-2 0 0-15,-3-2 0 0,-3-2 0 16,-6 4 0-16,-4 6 0 0,-7 5 0 15,-3 10 0-15,-3 5 0 0,-5 6 0 16,-1 10 0-16,0 5 0 0,-4 8 0 16,-4 6 0-16,0 7 0 0,0 7 0 15,7 2 0-15,9 1 0 16,11-1 0-16,10-5 0 0,17-4 0 16,10-8 0-16,12-7 0 0,11-6 0 15,10-11 0-15,5-5 0 0,-16-6 0 16,12-13-4571-16</inkml:trace>
  <inkml:trace contextRef="#ctx0" brushRef="#br0" timeOffset="28834.37">27993 17881 2877 0,'0'0'3353'0,"0"0"-1752"0,0 0-1240 0,-12 45-361 15,1-9 0-15,3 10 0 16,-2 5 0-16,3 5 0 0,3 4 0 16,0 4 0-16,2-6 0 0,2 1 0 15,-2 0 0-15,-2-5 0 0,0 2 0 16,2-8 0-16,2-8 0 16,0-12 0-16,6-7-357 0,0-11-2024 15,0-16-240-15</inkml:trace>
  <inkml:trace contextRef="#ctx0" brushRef="#br0" timeOffset="29151.48">27937 17904 4025 0,'0'0'1985'0,"0"0"-1364"0,15-38-173 16,3 16 160-16,3 1-472 0,2 4-80 15,3 7-12-15,3 5-32 16,5 5-12-16,1 6 0 0,-4 5-40 16,0 4-56-16,-4 5-256 0,-7 1 112 15,-3 5 188-15,-13 0 44 0,-4 2 16 16,-13-1 96-16,-7-1 464 16,-5-3-203-16,-8-2-365 0,-4-6 0 15,-5-4 0-15,-1-4 0 0,2-4 0 16,1-3 0-16,7-4 0 0,11-2 0 15,7 3 0-15,7-1 0 0,6 3-553 16,2 1-283-16,0 0-309 0,10 0-1304 0</inkml:trace>
  <inkml:trace contextRef="#ctx0" brushRef="#br0" timeOffset="29484.56">28289 18059 5530 0,'0'0'952'0,"0"0"-671"16,0 0 147-16,0 0 148 0,33 6-392 15,-15-8 57-15,7-6-241 0,2-3 0 16,0-4 0-16,2-5 0 16,-4 1 0-16,-5-3 0 0,-3-1 0 15,-7-2 0-15,-6-1 0 0,-6-4 0 16,-10-1 0-16,-7 3 0 0,-4 6 0 15,-1 10 0-15,-3 10 0 0,-2 6 0 16,-2 14 0-16,2 2 0 0,0 9 0 16,4 0 0-16,4 6 0 15,3 1 0-15,10 1 0 0,8-1 0 16,6-4 0-16,10-4 0 0,7-2 0 16,6-7 0-16,2-2 0 0,4-4 0 15,-2-3-853-15,2-5-276 0,-10-1-299 16,-2-4-3038-16</inkml:trace>
  <inkml:trace contextRef="#ctx0" brushRef="#br0" timeOffset="29668.15">28582 18154 5270 0,'0'0'1293'16,"0"0"-401"-16,0 0-155 16,4-39-737-16,-2 14 0 0,0-7 0 15,2-4 0-15,1 4 0 0,5 3 0 16,2 5 0-16,3 6 0 0,-1 4 0 15,1 4 0-15,-1 3 0 0,3 1 0 16,-1 2 0-16,5-1 0 0,2-1 0 16,-3 1 0-16,-3-1-353 0,-3-2-3441 15</inkml:trace>
  <inkml:trace contextRef="#ctx0" brushRef="#br0" timeOffset="30101.39">29113 17664 1672 0,'0'0'2585'16,"4"-45"-1956"-16,-10 26 87 15,-4 2 172-15,0 1-491 0,-3 1-73 0,-1 1 248 16,-3 3-356-16,-1 1-60 16,-1 4-119-16,0 5-37 0,1 1 0 15,-1 6 0-15,1 5 0 0,3 3 0 16,1 6 0-16,5 6 0 0,7 6 0 15,2 6 0-15,2 5 0 16,5 4 0-16,-1-3 0 0,2 2 0 16,0 3 0-16,1-2 0 0,-3 8 0 15,2-5 0-15,-4-4 0 16,0-4 0-16,-2-6 0 0,0-6 0 16,-2-6 0-16,0-7 0 0,-4-8 0 15,2-4-853-15,0-4-336 0,-8-6-2160 0</inkml:trace>
  <inkml:trace contextRef="#ctx0" brushRef="#br0" timeOffset="30234.29">28793 17990 6066 0,'0'0'725'0,"0"0"-289"16,0 0 529-16,54 2-965 0,-27 3 0 16,1-1 0-16,3-2 0 0,3 1 0 15,1-1 0-15,0-2-221 0,-2 0-711 16,-6 0-921-16,0-1-412 0</inkml:trace>
  <inkml:trace contextRef="#ctx0" brushRef="#br0" timeOffset="30517.44">29250 17969 3477 0,'0'0'1977'0,"0"0"-1257"16,0 0-91-16,-19-39 147 16,5 33-512-16,-1 5 0 0,-3 2-179 15,-3 11-85-15,2 3 0 0,1 6 0 16,-1 5 0-16,7 2 0 0,3 2 0 15,5 0 0-15,4-1 0 0,11-2 0 16,3-5 0-16,9-3 0 0,2-6 0 16,4-4 0-16,-3-4 0 15,1-5 0-15,0-2 0 0,-6-7 0 16,-5-5 0-16,-5-4 0 0,-3-2 0 16,-6-3 0-16,-2 1 0 0,-2-1 0 15,-6-2 0-15,-3 3 0 0,-1-1-313 16,-2 4-479-16,5 3 55 0,3 7-47 15,4 4-633-15,2 3 385 16,4 2 288-16,2 1-829 0</inkml:trace>
  <inkml:trace contextRef="#ctx0" brushRef="#br0" timeOffset="30684.17">29322 18195 3657 0,'0'0'1453'15,"0"0"-665"-15,0 0-67 0,0 0 383 16,0 0-635-16,0 0-469 0,4-45 0 15,11 7 0-15,3-3 0 0,5 3 0 16,2 7 0-16,0 3 0 0,-1 6 0 16,-1 6 0-16,-8 3 0 15,-5 3 0-15,-4 6-181 0,-4 1-655 0,0 1-1341 16,5-4-628-16</inkml:trace>
  <inkml:trace contextRef="#ctx0" brushRef="#br0" timeOffset="31101.05">29564 18019 6627 0,'-19'41'1192'0,"5"-17"-819"0,-1-1-373 15,1 1 0-15,6-5 0 0,1-4 0 16,5-4 0-16,2-4 0 16,5 0 0-16,5-3 0 0,4-4 0 15,5-10 0-15,2-8 0 0,-1-5 0 16,3-4 0-16,0-2 0 0,-3-1 0 15,-3 0 0-15,0 2 0 0,-3 6 0 16,-8 8 0-16,-2 6 0 0,-2 5 0 16,-2 3 0-16,0 0 0 0,-2 13 0 15,-6 9 0-15,0 5 0 16,2 2 0-16,4-1 0 0,2-5 0 16,2-2 0-16,6-2 0 0,2-3 0 15,1-5 0-15,3-5 0 0,0-6 0 16,5-4 0-16,4-5 0 0,0-4 0 15,1-5 0-15,1 0 0 16,0-1 0-16,-4 1 0 0,-5 4 0 16,-5 5 0-16,-7 4 0 0,-2 3 0 15,0 1 0-15,-2 1 0 0,0 0 0 16,0 2 0-16,-2 4 0 16,-2 6 0-16,-3 4 0 0,-1 3 0 15,4 2 0-15,0-1 0 0,4-5-881 16,0-7-256-16,4 2-447 0</inkml:trace>
  <inkml:trace contextRef="#ctx0" brushRef="#br0" timeOffset="31601.06">30165 18025 3537 0,'0'0'3210'0,"13"-51"-1765"0,-13 34-1445 0,0 5 0 0,-4 4 0 0,-2 1 0 0,-3 1 0 16,-3 4 0-16,-3 2 0 0,-1 2 0 15,-1 7 0-15,3 4 0 16,1 4 0-16,3 3 0 0,2-1 0 16,6 1 0-16,2 1 0 0,6-4 0 15,6 0 0-15,5-4 0 0,2-6 0 16,1-2 0-16,-1-5 0 16,1-3 0-16,-1-4 0 0,-4 1 0 15,-5 0 0-15,-4 0 0 0,-2 3 0 16,-2 0 0-16,0 1 0 0,3 0 0 15,-5 0 0-15,2 2 0 0,0-2 0 16,0 2 0-16,0 0 0 0,0 5 0 16,-2 0 0-16,0-1 0 0,0 2 0 15,0 0 0-15,0 2 0 16,0 0 0-16,0-2 0 0,0 1 0 16,2-4 0-16,0 1 0 0,4-4 0 15,2-5 0-15,3-7 0 0,3-4 0 16,3-7 0-16,6-3 0 0,3 1 0 15,-1 4 0-15,-4 7 0 16,-7 7 0-16,-7 4 0 0,-5 2 0 16,0 1 0-16,-2 1 0 0,0 8 0 15,-4 12 0-15,-5 7 0 0,-3 7 0 16,-1 4 0-16,3-4 0 16,4-2 0-16,4-1 0 0,2-3 0 15,6-5 0-15,0-3 0 0,7-7-289 16,-5-6-1019-16,4-6-421 0</inkml:trace>
  <inkml:trace contextRef="#ctx0" brushRef="#br0" timeOffset="32117.59">30626 17937 1960 0,'0'0'3574'0,"0"0"-2389"0,0 0 47 0,0 0-991 0,0 0-241 16,0 0 0-16,0 0 0 0,0 0 0 15,0 0 0-15,0 0 0 16,-16 0 0-16,1 19 0 0,-7 12 0 16,-1 7 0-16,0 7 0 0,9 1 0 15,8-6 0-15,6-5 0 0,10-8 0 16,6-2 0-16,3-6 0 16,2-5 0-16,4-7 0 0,-3-7 0 15,1-6 0-15,-2-6 0 0,-3-4 0 16,-5-2-9-16,-3 0-667 0,-6 4-609 15,-2 3 89-15,-2 5-97 0,0 4-1016 16,-2 2 1121-16,0 1 1188 0,2 2 2017 16,0 0-1141-16,0 3-164 15,2 1 533-15,6 1-557 0,7-1-84 16,1-5 413-16,3-2-329 0,4-5-579 16,2-6-109-16,-3-3 0 0,5-4 0 15,-2-2 0-15,-2-3 0 0,-1-5 0 16,-5-2 0-16,-3 2 0 0,-5 3 0 15,-5 3 0-15,-4 6 0 16,-4 3 0-16,-7 3 0 0,-5 5 0 16,-5 4 0-16,-4 5 0 0,-4 12 0 15,-2 5 0-15,-2 5 0 16,0 6 0-16,8 2 0 0,11 6 0 16,10 5 0-16,12 4 0 0,17 0 0 15,4-5 0-15,10-1 0 0,9-3 0 16,3-4 0-16,13 0 0 0,-2-9 0 15,-14-9-2286-15,4-11-2720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1-29T19:08:52.45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14575 7922 3049 0,'-47'-10'48'0,"-5"-2"-12"0,-12-2 1241 16,-4-3-697-16,-5 2-184 0,-7-3 116 16,-5 0-284-16,-14 3-72 0,0-4-28 15,-7-1-92-15,-3 0 73 0,-7-3 187 16,0 1-248-16,-6 0-16 0,-4 1-32 15,-8 0-12-15,-3 3-120 0,-5 0-145 16,-11 1 33-16,-4 6 96 0,-3 1 28 16,-11 5 72-16,-3 4 48 15,-4 2 12-15,-6 7-4 0,0 3 12 16,0 6 36-16,0 3-32 0,7 5 16 16,7 2 84-16,11 5-100 0,8 0-8 15,15 4-16-15,10-2-8 16,14 3-12-16,15 3 8 0,16 3-36 0,17 1 32 15,19 1 8-15,14 1-20 16,24 2 24-16,22 0-20 0,18 0-12 16,29 0 36-16,23-5 56 0,24-3-24 15,24-4 36-15,20-5 64 16,18-2-68-16,13-5-20 0,10-2 109 16,13-5 11-16,8-1-8 0,15-3 112 15,7-2-124-15,9-6 28 0,9-5 112 16,7 0-176-16,5-8-24 0,1-3 4 15,1-5-84-15,-2-2-4 0,-11-3 0 16,-12-2-16-16,-14-3-20 16,-26-2 32-16,-14-2-32 0,-22-4 36 15,-32-5 4-15,-16-3 8 0,-29-4-12 16,-23-1 68-16,-16 0-68 0,-25-2 40 16,-23-2-8-16,-18 0-32 0,-28-1-84 15,-36 4-188-15,-24 1-64 16,-34 5 108-16,-34 2-8 0,-28 5 164 15,-27 2 72-15,-28 3 0 0,-21 5 0 16,-28 5-164-16,-15 3-497 0,71 6-199 16,-16 1-677-16</inkml:trace>
  <inkml:trace contextRef="#ctx0" brushRef="#br0" timeOffset="15834.06">4634 17757 2737 0,'0'0'2925'0,"0"0"-2549"0,0 0-236 0,38 35 28 15,3-22-124-15,17-2 8 0,0-3-12 16,2-2-32-16,16 1-16 0,9 0 4 15,20-2-144-15,15-3 108 0,17-2 40 16,38-2-8-16,24-5 8 0,16-5 108 16,12-3 12-16,-8 1 13 0,7-1 123 15,-5 5-128-15,-4 4-12 16,-8 1-8-16,-11 3-100 0,-8 2-4 16,-10 2-4-16,-12 0-92 0,-18 4-204 15,-13-2-689-15,-15-1-135 0,-33 1-37 16,-15-1-1340-16</inkml:trace>
  <inkml:trace contextRef="#ctx0" brushRef="#br0" timeOffset="16500.75">7965 17377 7307 0,'0'0'36'16,"57"36"-36"-16,-9-16 28 0,0 3-8 16,5 1-20-16,9 5 0 0,7 0-16 15,9 6-92-15,7 0-256 0,0 3-53 16,-3 3-139-16,-3-1-376 16,-5-1 708-16,-20-7 224 0,-9-2 496 15,-18-2 112-15,-10 2-16 0,-17 4 225 16,-10 4-385-16,-13 5-48 0,-19 1-295 15,-9 3-89-15,-11 1 0 0,-8-2 0 16,-9-2 0-16,0-5 0 0,-5-8-125 16,22-9-1043-16,-2-9-669 0</inkml:trace>
  <inkml:trace contextRef="#ctx0" brushRef="#br0" timeOffset="22984.21">24880 17612 2209 0,'0'0'628'0,"0"0"140"0,0 0 533 0,0 0-741 15,0 0-88-15,0 0 36 0,0 0-339 16,0 0-9-16,25-25 144 16,-21 19-76-16,0-1 152 0,0 1 125 15,-2 0-505-15,2-1 0 0,-2 1 0 16,0 1 0-16,0 1 0 0,-2 0 0 15,-2 1 0-15,-8 1 0 0,-9 2 0 16,-5 9 0-16,-14 6 0 0,1 3 0 16,0 3 0-16,6 1 0 0,4-2 0 15,9-2 0-15,1-2 0 0,7-3 0 16,6-1 0-16,4 1 0 16,6-1 0-16,8 1 0 0,9 1 0 15,6-1 0-15,6 1 0 0,4 2 0 16,-1-1 0-16,-3 3 0 0,-2 0 0 15,-6 0 0-15,-5 3 0 16,1 1 0-16,-11-1 0 0,-5-1 0 16,-5-1 0-16,-2-4 0 0,-9 1 0 15,-3-2 0-15,-7-2 0 0,-3 2 0 16,-9-3 0-16,-2-1 0 16,-2-2 0-16,-3-2 0 0,5-2 0 15,4-3 0-15,4-1 0 0,9-1 0 16,6-1 0-16,5-1 0 0,5 1 0 15,5-1-513-15,7-5-91 0,13-3-553 16,0 1-167-16,16-9-325 0</inkml:trace>
  <inkml:trace contextRef="#ctx0" brushRef="#br0" timeOffset="23267.11">25151 17874 6278 0,'0'0'825'0,"0"0"-393"0,0-37 225 0,-4 22-657 0,-3-2 0 15,-1 4 0-15,-2 5 0 16,4 3 0-16,-1 5 0 0,-3 6 0 16,0 11 0-16,-5 7 0 0,1 9 0 15,-1 3 0-15,3 2 0 0,4 0 0 16,3-2 0-16,5-6 0 16,5-7 0-16,7-5 0 0,5-9 0 15,3-5 0-15,5-4 0 0,2-8 0 16,-2-9 0-16,2-2 0 0,-5-8 0 15,-9-1 0-15,-3-2 0 0,-6-5 0 16,-4-4 0-16,-2 0 0 0,-4 3-13 16,2 2-783-16,-2 15-249 15,6 4-2188-15</inkml:trace>
  <inkml:trace contextRef="#ctx0" brushRef="#br0" timeOffset="23718.51">25349 17809 5790 0,'0'0'628'0,"-29"53"257"0,15-24-429 16,3-3-288-16,3 0 28 0,6-4-127 15,2-4-69-15,8-4 0 0,5-5 0 16,1-5 0-16,5-4 0 16,-3-4 0-16,1-8 0 0,-3-5 0 15,-1-2 0-15,1-2 0 0,-1-3 0 16,-1 2 0-16,0 3 0 0,-1 1 0 15,-3 5 0-15,-4 3 0 0,0 6 0 16,-4 3 0-16,0 1 0 0,0 0 0 16,0 3 0-16,0 5 0 0,-4 7 0 15,0 0 0-15,0-2 0 16,2-2 0-16,2-6 0 0,0-2 0 16,0-1 0-16,2 1 0 0,0-2 0 15,0-1 0-15,0 0 0 0,4 0 0 16,0-4 0-16,5-4 0 0,3-8 0 15,3-6 0-15,3-3 0 16,-5 4 0-16,-3 6 0 0,-3 6 0 16,-7 7 0-16,2 1 0 0,-2 1 0 15,2 3 0-15,-2 9 0 0,0 8 0 16,-2 7 0-16,0 1 0 16,-2-1 0-16,0-6 0 0,2 0 0 15,2-3 0-15,0 1 0 0,2 1 0 16,0-1-537-16,-2-5-752 0,5-3-2508 0</inkml:trace>
  <inkml:trace contextRef="#ctx0" brushRef="#br0" timeOffset="23967.28">25657 17962 6362 0,'0'0'877'0,"0"0"-193"0,13-37-415 0,-7 25-269 0,4 0 0 15,5-1 0-15,-3-1 0 0,4-4 0 16,-1-1 0-16,-1-1 0 0,-1-1 0 15,-5 3 0-15,-6 4 0 16,-2 4 0-16,0 4 0 0,-12 6 0 16,-5 4 0-16,-8 9 0 0,1 7 0 15,-3 4 0-15,2 3 0 16,2 4 0-16,5 3 0 0,5 3 0 16,7-1 0-16,10-2 0 0,13-4 0 15,9-4 0-15,12-6 0 0,9-7 0 16,9-7 0-16,-8-4 0 0,7-5-3554 0</inkml:trace>
  <inkml:trace contextRef="#ctx0" brushRef="#br0" timeOffset="24552.07">26602 17552 6963 0,'0'0'128'0,"0"0"660"0,0 0-475 0,0 0-313 0,0 0 0 0,0 0 0 0,0 0 0 0,0 0 0 15,0 0 0-15,-21 14 0 16,11 26 0-16,-5 22 0 0,1 11 0 16,-1 5 0-16,3-3 0 0,6-9 0 15,4-4 0-15,2-7 0 0,8-9 0 16,4-7 0-16,9-11 0 16,2-9 0-16,6-9 0 0,2-9 0 15,0-6 0-15,0-10 0 0,-4-8 0 16,-5-5 0-16,-7-4 0 0,-9-1 0 15,-6 0 0-15,-6 2 0 0,-11 6 0 16,-8 7 0-16,-1 12 0 0,-5 6 0 16,0 7 0-16,4 5 0 0,4-2 0 15,8-1 0-15,5 2 0 16,8-3 0-16,2-1-625 0,4 2-219 0,7-2-1033 16,-3-1 372-16,8-3-976 15</inkml:trace>
  <inkml:trace contextRef="#ctx0" brushRef="#br0" timeOffset="24917.37">26848 18034 4374 0,'0'0'2605'15,"0"0"-1929"-15,0 0-139 0,0 0-537 16,41-4 0-16,-24-4 0 0,1 2 0 16,-1-2 0-16,-3-1 0 0,1 0 0 15,-3-4 0-15,-2 1 0 16,-3-2 0-16,-3 0 0 0,-4 0 0 16,0-2 0-16,-8-1 0 0,-3 0 0 15,-3 5 0-15,-1 6 0 0,-1 6 0 16,-3 7 0-16,-4 10 0 0,3 5 0 15,-1 7 0-15,2 3 0 16,5 2 0-16,6-1 0 0,6-2 0 16,4-4 0-16,12-6 0 0,9-6 0 15,6-5 0-15,8-9 0 0,0-4-17 16,3-9-447-16,-9 2-1089 16,-3-9-728-16</inkml:trace>
  <inkml:trace contextRef="#ctx0" brushRef="#br0" timeOffset="25201.14">27154 17979 5490 0,'0'0'520'0,"-9"43"-264"0,5-19 645 16,2-1-561-16,-4-1-116 0,4-3 140 15,-2-1-267-15,2-3-97 0,-2-4 0 16,4-3 0-16,-2-3 0 0,-1-5 0 16,1 0 0-16,2-1 0 15,2-9 0-15,7-8 0 0,7-5 0 16,3-7 0-16,6 1 0 0,-3 3 0 15,1 2 0-15,-2 5 0 16,-7 4 0-16,-3 6 0 0,-5 4 0 16,0 5 0-16,-2 7 0 0,-2 5 0 15,-2 6 0-15,0 2 0 0,-6 1 0 16,0-2 0-16,4-1 0 16,2-2 0-16,2-1 0 0,0-4 0 15,4-3 0-15,-2 2-289 0,0-4-1972 16,3 0-452-16</inkml:trace>
  <inkml:trace contextRef="#ctx0" brushRef="#br0" timeOffset="25433.29">27435 18106 5462 0,'0'0'1261'0,"45"-55"-241"0,-28 23-571 16,1 0-449-16,-1 1 0 0,-3 1 0 16,1 3 0-16,-3 3 0 15,-1 5 0-15,-3 5 0 0,-6 5 0 16,-2 5 0-16,-2 3 0 0,-8 2 0 15,-7 8 0-15,-6 12 0 16,-6 8 0-16,3 9 0 0,-1 3 0 16,6 2 0-16,9-2 0 0,9-7 0 15,8-3 0-15,11-5 0 0,9-6 0 16,10-3 0-16,4-9 0 16,9-5 0-16,2-3 0 0,-3-9-933 15,-10-1-80-15,0-8-487 0</inkml:trace>
  <inkml:trace contextRef="#ctx0" brushRef="#br0" timeOffset="25752.05">27995 17586 5742 0,'0'0'1541'16,"0"0"-813"-16,-41-25-547 0,26 19-181 16,1 0 0-16,1-1 0 15,-3 2 0-15,-1-1 0 0,3 3 0 16,-1 2 0-16,3 3 0 0,0 5 0 15,-3 6 0-15,3 5 0 16,-1 2 0-16,3 5 0 0,2 1 0 16,3 4 0-16,5 2 0 0,0 1 0 15,9 4 0-15,1-3 0 0,7 2 0 16,3-1 0-16,5 0 0 16,2 4 0-16,4-1 0 0,-4-3 0 15,-4-3 0-15,-7-3 0 0,-8-7 0 16,-6-1 0-16,-4-3 0 0,-4-6 0 15,-2-2 0-15,-4-5 0 0,-3-5 0 16,-4-2 0-16,-1-7 0 0,-1-6-1245 16,3 4-396-16,-1-10-632 0</inkml:trace>
  <inkml:trace contextRef="#ctx0" brushRef="#br0" timeOffset="25885.3">27724 18027 3353 0,'0'0'2633'15,"0"0"-1444"-15,0 0-357 0,50 26-647 16,-17-25-185-16,0-2 0 0,2-5 0 15,-4-3 0-15,-2-3 0 16,-2 0 0-16,-2-2 0 0,-7-2-797 16,-3 2-448-16,-5-2-1660 0</inkml:trace>
  <inkml:trace contextRef="#ctx0" brushRef="#br0" timeOffset="26018.13">28067 17912 4638 0,'0'0'1032'0,"-2"52"-428"0,-2-15 893 16,0 6-1076-16,-4 3-421 0,2-1 0 15,-1-1 0-15,5-6 0 0,2-5 0 16,0-4 0-16,4-3 0 0,-2-9 0 16,3-5 0-16,-5-6-369 0,2-9-3060 0</inkml:trace>
  <inkml:trace contextRef="#ctx0" brushRef="#br0" timeOffset="26167.11">28196 17581 3549 0,'0'0'4643'0,"0"0"-4643"16,0 0 0-16,0 0 0 0,0 0 0 16,0 0 0-16,0 0 0 0,0 0 0 15,0 0 0-15,0 0 0 0,2 7-609 16,2 5-708-16,2 5-2164 0</inkml:trace>
  <inkml:trace contextRef="#ctx0" brushRef="#br0" timeOffset="26334.63">28286 17658 6474 0,'0'0'1337'0,"0"0"-956"0,0 0-381 16,0 0 0-16,0 0 0 0,7 44 0 15,-3 6 0-15,0 9 0 0,2 5 0 16,0-1 0-16,1-6 0 0,-5-3 0 16,-2 1 0-16,-5-3 0 15,-7-2 0-15,-2-5 0 0,1-12-357 16,-5-5-2732-16</inkml:trace>
  <inkml:trace contextRef="#ctx0" brushRef="#br0" timeOffset="26450.25">28185 18016 7743 0,'0'0'449'16,"48"10"-449"-16,-17 3 0 0,0-1 0 15,-4-4 0-15,-1-1 0 0,3-3 0 16,-6-2 0-16,12-2-1217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1-29T18:19:55.01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1110 2238 4990 0,'0'0'568'0,"0"0"280"0,0 0 389 0,0 0-688 16,0 0-549-16,0 0 0 0,0 0 0 16,0 0 0-16,0 53 0 0,12 7 0 15,3 9 0-15,1 2 0 16,1-3 0-16,-7-8 0 0,1-1 0 15,-3-2 0-15,-8-1 0 0,0-4 0 16,-4-4 0-16,0-10 0 0,2-10-57 16,-5-10-811-16,5-7-65 0,0-9-1580 0</inkml:trace>
  <inkml:trace contextRef="#ctx0" brushRef="#br0" timeOffset="233.94">781 2156 6559 0,'0'0'560'0,"0"0"8"15,0 0-63-15,0 0-505 16,0 0 0-16,0 0 0 0,0 0 0 16,0 0 0-16,0 0 0 0,0 0 0 15,67-5 0-15,-14-5 0 16,11-4 0-16,5-1 0 0,-5-1 0 15,-9 4 0-15,-9 6 0 0,-15 6-1385 16,-8 0-228-16,-9 5-224 0</inkml:trace>
  <inkml:trace contextRef="#ctx0" brushRef="#br0" timeOffset="583.9">1321 2177 4978 0,'0'0'784'0,"0"44"-156"15,-2-10 389-15,0 6-581 0,2 10-120 16,0 5-283-16,0 3-33 0,2 1 0 16,4-2 0-16,4-1 0 0,-6-3 0 15,1-3 0-15,-1-4 0 16,0-3 0-16,-4-9 0 0,2-3 0 16,0-12 0-16,-2-9 0 0,2-6 0 15,-2-4 0-15,4-2 0 16,0-13 0-16,7-16 0 0,5-17 0 15,5-6 0-15,2 2 0 0,-3 12 0 16,-5 17 0-16,-3 9 0 0,-8 9 0 16,-2 2 0-16,-2 3 0 0,2 3 0 15,1 6 0-15,1 6 0 0,6 5 0 16,-6 1 0-16,4 2 0 0,3-2 0 16,-3-1 0-16,0 2 0 0,1 0 0 15,1-1 0-15,0 1 0 0,-4-5 0 16,5-1-69-16,-1-6-1087 15,0-6-1902-15</inkml:trace>
  <inkml:trace contextRef="#ctx0" brushRef="#br0" timeOffset="734.21">1707 2688 6534 0,'0'0'1037'0,"0"0"-416"0,0 0-621 15,0 0 0-15,0 0 0 16,0 0 0-16,-2 46 0 0,2-23 0 15,2-2 0-15,1-1 0 0,1-2 0 16,-2-5-69-16,0-3-1143 0,2-7-2830 0</inkml:trace>
  <inkml:trace contextRef="#ctx0" brushRef="#br0" timeOffset="867.18">1674 2189 7255 0,'0'0'28'0,"0"0"-28"0,0 0-276 16,0 0-753-16,-6 50 93 0,21-34 163 16,-1 2-1183-16</inkml:trace>
  <inkml:trace contextRef="#ctx0" brushRef="#br0" timeOffset="1100.88">1836 2796 4249 0,'0'0'2277'16,"-5"33"-1792"-16,3-21 211 0,2-11-211 15,0-1-485-15,2-14 0 0,7-15 0 16,1-10 0-16,7-6 0 0,-3 1 0 16,3 10 0-16,-7 7 0 0,-2 8 0 15,0 8 0-15,-8 4 0 0,0 7 0 16,0 0 0-16,0 1 0 0,3 12 0 16,5 10 0-16,2 5 0 15,0 5 0-15,5 1 0 0,-1-5 0 16,5 0 0-16,-2-6 0 0,3-2 0 15,7-5-845-15,-8-5-1240 0,-1-5-1341 16</inkml:trace>
  <inkml:trace contextRef="#ctx0" brushRef="#br0" timeOffset="1666.8">2357 2752 5698 0,'0'0'732'0,"0"0"-151"0,45 11 571 0,-26 3-1123 0,-1 6-29 15,-1 2 0-15,-3 5 0 0,-3 1 0 16,-3 5 0-16,-8 3 0 0,-4 3 0 16,-15 5 0-16,-8 2 0 15,-10 4 0-15,0-6 0 0,-2-7 0 16,3-8 0-16,7-17 0 0,9-7-541 16,7-11-1548-16</inkml:trace>
  <inkml:trace contextRef="#ctx0" brushRef="#br0" timeOffset="2317.08">2838 2157 5866 0,'0'0'500'0,"-16"40"-279"0,11-10 671 16,5 2-460-16,0 5-151 0,11 6-281 16,-5 7 0-16,8 6 0 0,-3 4 0 15,-5 4 0-15,0-1 0 0,-2 0 0 16,3-5 0-16,-3-7 0 0,0-9 0 16,2-10 0-16,-2-8 0 15,2-10-737-15,-1-6-888 0,1-8-860 0</inkml:trace>
  <inkml:trace contextRef="#ctx0" brushRef="#br0" timeOffset="2483.85">3080 2600 7279 0,'0'0'532'16,"-10"58"-216"-16,-1-23-251 0,5-5-65 15,2-1 0-15,0-3 0 16,4-2 0-16,0-5 0 0,4-3 0 15,6-4 0-15,1-5 0 0,-5-3-1569 16,2-7-873-16</inkml:trace>
  <inkml:trace contextRef="#ctx0" brushRef="#br0" timeOffset="2983.77">3264 2843 6054 0,'0'0'657'0,"-10"34"319"0,10-25-471 15,0-8-505-15,0-5 0 16,2-13 0-16,6-15 0 0,2-11 0 15,1-8 0-15,1 0 0 0,3 11 0 16,-3 4 0-16,0 9 0 0,-3 13 0 16,-1 5 0-16,-8 6 0 0,0 3 0 15,0 7 0-15,0 6 0 0,0 11 0 16,0 3 0-16,-4 3 0 0,4-3 0 16,4-5 0-16,-2-1 0 0,6-6 0 15,3-2 0-15,5-7 0 16,-6-4 0-16,1-2 0 0,1-5 0 15,3-5 0-15,-5-5 0 0,0-2 0 16,1-2 0-16,-1-1 0 0,-4-1 0 16,5 3 0-16,-5 7 0 15,-2 4 0-15,2 7 0 0,0 0 0 16,3 11 0-16,1 5 0 0,-4 4 0 16,0 4 0-16,-2-1 0 0,1-2 0 15,1 4 0-15,-2 2 0 16,2 2 0-16,-6 2 0 0,4 4 0 15,-4 2 0-15,0-1 0 0,-2 0 0 16,0-4 0-16,-4-5 0 0,4-8-2546 16,0-7-1860-16</inkml:trace>
  <inkml:trace contextRef="#ctx0" brushRef="#br0" timeOffset="3367.17">3702 3075 5538 0,'-2'41'676'0,"-2"-1"249"0,4 6-309 0,4-4-179 0,6-3-437 15,1 0 0-15,-1-2 0 16,-4-3 0-16,-2-3 0 0,1-6 0 15,-5-7 0-15,0-6 0 0,0-6 0 16,0-6-585-16,0 0-1024 0,0-12-620 16</inkml:trace>
  <inkml:trace contextRef="#ctx0" brushRef="#br0" timeOffset="3634.28">3653 2662 5662 0,'0'0'452'0,"24"-52"-60"0,-5 24 333 15,-2 7-393-15,5 1-96 0,1 2 72 16,8 4-223-16,-4 1-85 0,0 8 0 16,-2 5 0-16,-7 10 0 15,-5 7 0-15,-7 7 0 0,-6 6 0 16,-4 2 0-16,-7-1 0 0,-1 1 0 15,-9 0 0-15,1-4 0 0,-1 1 0 16,-4-7 0-16,4-4 0 0,3-9 0 16,7-6 0-16,3-6 0 15,8-8 0-15,0-1-1754 0,8-5-1191 0</inkml:trace>
  <inkml:trace contextRef="#ctx0" brushRef="#br0" timeOffset="4316.85">4583 2592 6831 0,'0'0'336'0,"0"34"-288"0,0-4 604 16,0 3-327-16,0 1-325 0,-6-2 0 16,1 0 0-16,1 0 0 0,-2-2 0 15,2-1 0-15,2-7 0 0,2-7 0 16,0-7 0-16,0-7 0 16,0-6 0-16,10-16 0 0,7-18 0 15,3-13 0-15,3-7 0 0,2 2 0 16,-4 9 0-16,-5 9 0 0,1 8 0 15,-3 14 0-15,-3 10 0 0,-9 6 0 16,6 6 0-16,-4 9 0 0,2 5 0 16,0 6 0-16,1 1 0 0,-3-1 0 15,0-3 0-15,2 1 0 16,-6-3 0-16,4-1 0 0,2-5 0 16,-6-3 0-16,0-5 0 0,3-5 0 15,-1-1 0-15,4-11 0 16,4-10 0-16,3-9 0 0,1-5 0 15,0-1 0-15,3 5 0 0,-7 8 0 16,-3 8 0-16,-3 8 0 0,2 7 0 16,-6 2 0-16,4 8 0 0,-2 9 0 15,2 5 0-15,-2 4 0 0,2 0 0 16,1-5 0-16,-1 0 0 16,2-4 0-16,0-4 0 0,2 0 0 0,-1-1-1177 15,-1-6-596-15,-6-2-876 0</inkml:trace>
  <inkml:trace contextRef="#ctx0" brushRef="#br0" timeOffset="4584.24">5042 2777 4838 0,'0'0'1444'0,"31"-36"-767"0,-11 9 491 0,-1 0-1103 16,4-3-65-16,-13 3 0 0,0-4 0 15,-3 1 0-15,-7 0 0 16,-2 1 0-16,-3 4 0 0,-1 9 0 15,-4 1 0-15,0 7 0 0,-1 8 0 16,-7 5 0-16,1 13 0 0,-2 9 0 16,1 12 0-16,-3 7 0 0,5 6 0 15,1 3 0-15,9 2 0 0,6-8 0 16,8-8 0-16,9-10 0 16,10-10 0-16,0-10 0 0,8-10 0 15,2-6 0-15,0-9 0 0,0-6 0 16,-4-4 0-16,-8 4-1053 0,-10-1-764 0</inkml:trace>
  <inkml:trace contextRef="#ctx0" brushRef="#br0" timeOffset="5133.93">5335 2676 3197 0,'0'0'1525'15,"4"53"-809"-15,-4-19 76 0,0-1-11 16,0 0-481-16,0-2 8 0,0-4 176 16,5-7-395-16,-5-7-89 15,6-6 0-15,-6-4 0 0,4-4 0 16,6-13 0-16,3-14 0 0,1-11 0 15,3-8 0-15,-7-2 0 0,-4 3 0 16,-2 2 0-16,0 0 0 16,3 6 0-16,-7 10 0 0,2 8 0 0,0 11 0 15,-2 7 0-15,0 2 0 16,0 10 0-16,-2 13 0 0,0 9 0 16,2 6 0-16,0 5 0 0,0-3 0 15,2-1 0-15,6-1 0 16,-2-6 0-16,4-7 0 0,1-10 0 15,-1-6 0-15,0-8 0 0,1-6 0 16,1-10 0-16,3-7 0 0,-3-4 0 16,3-1 0-16,-1 0 0 0,-4-2 0 15,3 5 0-15,-5 4 0 0,-2 8 0 16,-2 5 0-16,-2 5 0 0,-2 2 0 16,5 0 0-16,-5 1 0 15,4 4 0-15,2 9 0 0,4 10 0 16,-4 2 0-16,5 6 0 0,-1-3 0 15,-6-1 0-15,5-4 0 0,-1-2 0 16,2-6 0-16,-4-4 0 0,-2-4 0 16,3-6-17-16,-7-1-1912 15,4-4-1440-15</inkml:trace>
  <inkml:trace contextRef="#ctx0" brushRef="#br0" timeOffset="5700.53">5912 2062 6022 0,'0'0'484'0,"0"0"-275"0,-6 33-49 0,-5 9 160 16,1 12 0-16,2 11-56 0,2 7 149 16,4-2-413-16,2 2 0 0,6 1 0 15,6 1 0-15,3-5 0 0,1-4 0 16,3-7 0-16,4-8 0 0,-3-11 0 16,3-12 0-16,2-8 0 15,-3-13 0-15,3-6 0 0,0-13 0 16,-8-12 0-16,-1-6 0 0,-6-4 0 15,1-6 0-15,-11 1 0 0,0 0 0 16,-6 3 0-16,-13 5 0 0,-4 1 0 16,-12 9 0-16,-4 1 0 0,-2 10 0 15,-3 7 0-15,9 8 0 16,2 6 0-16,8 8 0 0,4 0 0 16,7 2 0-16,6 2-521 0,4-1-195 15,4-2 51-15,10-6-691 16,0-5 131-16,7-3-716 0</inkml:trace>
  <inkml:trace contextRef="#ctx0" brushRef="#br0" timeOffset="5917.76">6195 2891 4498 0,'0'0'524'0,"0"0"88"0,0 0 325 15,0 0-569-15,0 0-8 16,37 20 344-16,-32-32-515 0,-5-9-189 15,0-8 0-15,0-6 0 0,0-2 0 16,0 1 0-16,6 1 0 0,4 2 0 16,0 5 0-16,3 7 0 15,-3 7 0-15,5 2 0 0,-3 0 0 16,2 6 0-16,1 1 0 0,-3 4-1405 16,-1 1-412-16</inkml:trace>
  <inkml:trace contextRef="#ctx0" brushRef="#br0" timeOffset="6250.46">6547 2631 5410 0,'0'0'824'0,"0"0"-31"16,-36-18-213-16,20 8-336 0,-1-1 97 15,-3 6-341-15,-1 5 0 0,4 9 0 16,-3 9 0-16,1 10 0 0,7 6 0 16,-5 6 0-16,7 2 0 15,6-3 0-15,4-5 0 0,6-5 0 16,8-8 0-16,3-5 0 0,8-8 0 15,2-7 0-15,0-3 0 0,4-10 0 16,0-6 0-16,-5-3 0 0,1-2 0 16,-6 2 0-16,-7 2 0 15,-3 2 0-15,-5 7 0 0,-6 2 0 16,0 5 0-16,0 3 0 0,0 5 0 16,0 8 0-16,0 6 0 0,0 3 0 15,0 2 0-15,0-4 0 16,4-2 0-16,4 0 0 0,1-6-45 15,1-2-167-15,2-3-36 0,-1-3-268 16,3-4-16-16,-1-5-133 0,5-8-563 16,-1-4 503-16,-7 2 49 0,2-3-1361 0</inkml:trace>
  <inkml:trace contextRef="#ctx0" brushRef="#br0" timeOffset="6517.32">6799 2794 3805 0,'0'0'1237'0,"0"0"-545"0,0 0 157 15,-19 44-565-15,17-33-24 16,-2-4 124-16,4-1-204 0,0-2-20 15,0-3 28-15,0-1-144 0,0 0 0 16,4 0 21-16,-2-4-65 0,2-6 0 16,7-8 0-16,-5-4 0 15,4-6 0-15,0 0 0 0,5-2 0 16,2 3 0-16,-7-2 0 0,4 7 0 16,-3 4 0-16,-5 6 0 0,0 9 0 15,-6 3 0-15,4 4 0 16,-2 11 0-16,7 12 0 0,-3 5 0 15,-2 1 0-15,2 0 0 0,0-4 0 16,0-2 0-16,-1-1 0 0,1-2 0 16,-2-5 0-16,2-4 0 0,-2-3-1181 15,0-5-880-15,-4-3-1533 0</inkml:trace>
  <inkml:trace contextRef="#ctx0" brushRef="#br0" timeOffset="6800.94">7132 2824 5706 0,'0'0'1273'0,"0"0"-721"0,0 0 40 16,0 0-523-16,37-46-69 15,-23 26 0-15,-1-4 0 0,5-2 0 16,-1 0 0-16,-7 1 0 0,5 0 0 16,-9 3 0-16,-4-1 0 0,-2 2 0 15,-6 2 0-15,-7 3 0 16,-1 7 0-16,-3 4 0 0,-3 9 0 15,3 9 0-15,-8 8 0 0,2 12 0 16,3 9 0-16,1 5 0 0,7 4 0 16,1 3 0-16,11-5 0 0,11-6 0 15,5-5 0-15,5-11 0 0,10-8 0 16,6-7 0-16,5-9 0 0,-1-6 0 16,-8-4-1309-16,-8-4-2249 0</inkml:trace>
  <inkml:trace contextRef="#ctx0" brushRef="#br1" timeOffset="14718.04">2270 4492 1600 0,'-38'71'3118'0,"-1"0"-2834"0,-2 11 156 16,18-13-324-16,-4-1-80 0,0-6-28 15,-4-1-8-15,5-2-40 0,-3-6-368 16,2-2 64-16,4-6-64 0,8-15-701 15,-1-9-172-15</inkml:trace>
  <inkml:trace contextRef="#ctx0" brushRef="#br1" timeOffset="15017.22">2644 4405 5982 0,'-58'88'4'0,"-4"14"228"0,-8 17-36 16,4-14-72-16,-3-3-51 0,5-7-5 15,-2-7-68-15,6-4-4 0,13-9-28 16,-1-10-129-16,17-11-23 0,6-13-320 16,13-14-20-16,12-13-104 0,0-8-1009 15,8-12-816-15</inkml:trace>
  <inkml:trace contextRef="#ctx0" brushRef="#br1" timeOffset="15233.95">3380 4112 5294 0,'0'0'304'0,"33"-24"44"15,-23 25-216-15,-20 26-132 0,-13 19 24 16,-20 22-12-16,-15 19-12 16,-10 9 0-16,-9 11-36 0,-8 10 20 15,1 3 12-15,-5 3 4 0,0-6 24 16,8-7-20-16,11-9-4 0,14-17 12 15,13-15-12-15,14-19-16 0,12-20-1564 16,5-15-1290-16</inkml:trace>
  <inkml:trace contextRef="#ctx0" brushRef="#br1" timeOffset="15634.2">3880 4210 5606 0,'-12'47'160'0,"-9"16"-160"0,-14 19-80 16,-13 8 72-16,-16 15-136 0,-10 8-76 15,-11 8 220-15,-2-2 104 16,0-2 44-16,5-9 28 0,13-10 172 16,5-10-184-16,17-17-56 0,12-17-104 15,12-19-4-15,19-20-112 0,10-21-60 16,35-36-172-16,28-28 292 0,22-26 48 15,18-20-336-15,3 1-180 0,6-3-293 16,-1 0 493-16,3 1 320 0,6 7 124 16,-10 9 56-16,-4 16 132 0,-13 19 17 15,-14 11-97-15,-17 16-20 0,-12 13 28 16,-19 13-100-16,-14 18-36 0,-21 21-104 16,-17 19-108-16,-22 21-12 15,-21 23 32-15,-14 18-124 0,-13 15 140 16,-14 9 72-16,0 1 108 15,-3 0 196-15,13-14 352 0,11-14-240 16,26-25-159-16,29-27-105 0,19-22-152 16,25-23-92-16,22-20-1397 0,-1-5 204 15,12-20-640-15</inkml:trace>
  <inkml:trace contextRef="#ctx0" brushRef="#br1" timeOffset="16034.36">5534 4087 5766 0,'0'0'56'0,"35"16"-16"16,-35 23-40-16,-25 19-32 0,-16 17-28 16,-13 13 36-16,-18 13 24 0,-9 11-20 15,-8 10 36-15,-8 5-40 0,6 0 4 16,0-5-16-16,12-10 36 16,20-14 8-16,13-15-8 0,21-21-48 15,15-25-468-15,20-20 136 0,17-22 196 16,25-28 32-16,16-23 119 15,17-22-83-15,16-17-424 0,13-12 16 16,1-7-192-16,12-8-865 0,-1-4 1273 16,6-1 308-16,-2 4 744 0,-4 8-328 15,-6 14-56-15,-12 21 249 0,-15 17-153 16,-19 22 108-16,-22 24 141 0,-15 17-325 16,-27 16-52-16,-14 25-100 15,-19 17-152-15,-22 15 132 0,-19 18 184 16,-11 13-204-16,-13 13-24 0,-12 11 33 15,-5 4-73-15,-5 1 96 0,3-2 152 16,4-4-308-16,1-9 16 0,15-9-52 16,13-12-28-16,20-21-8 0,23-26-64 15,27-25-152-15,29-27-136 16,29-34-781-16,28-23 205 0,-7 3-213 16</inkml:trace>
  <inkml:trace contextRef="#ctx0" brushRef="#br1" timeOffset="16200.91">6811 4602 4265 0,'104'-60'877'0,"-7"15"-421"16,0 8-228-16,-33 30 104 0,-12 10-160 16,-15 20-28-16,-17 20-43 0,-17 16-85 15,-16 22 32-15,-24 12 32 0,-15 10-76 16,-16 7 8-16,0 0-12 16,0-4 20-16,10-6-20 0,21-16 12 15,22-18-8-15,21-20 20 0,29-25-24 16,23-19-188-16,-6-7-429 0,16-22-2084 0</inkml:trace>
  <inkml:trace contextRef="#ctx0" brushRef="#br1" timeOffset="16650.27">2450 4723 5430 0,'99'-30'280'0,"27"-6"16"0,27-9-96 15,0 0 48-15,10-2-240 16,5 0 12-16,-9 3-16 0,-4 2-4 16,-13 3-8-16,-11 7-168 0,-18 4-100 15,-20 8-20-15,-31 9-472 0,-29 8-181 16,-24 4-323-16</inkml:trace>
  <inkml:trace contextRef="#ctx0" brushRef="#br1" timeOffset="17384.16">2813 4803 3629 0,'-202'96'48'15,"20"-3"-48"-15,-2 10 112 0,68-21 384 16,31-9-355-16,44-15 7 0,31-15 100 16,26-12-248-16,36-13-52 0,29-13-4 15,26-11 28-15,25-15 28 0,21-15 0 16,19-8 24-16,18-9-24 16,15-9 44-16,-1-3 24 0,11-5 120 15,0 1 224-15,-2 2-132 0,-4 0-64 16,-4 6 116-16,-19 0-200 0,-11 7-68 15,-22 8 16-15,-20 9-72 16,-28 14-16-16,-39 14-44 0,-29 9-224 16,-35 13 56-16,-35 13-140 0,-31 11 316 15,-29 8 44-15,-27 13 220 0,-12 7-112 16,-19 6-4-16,-6 5 88 16,-6 2-64-16,0 2-16 0,10-2-4 15,16-6-95-15,32-9-13 0,47-19 28 16,37-15-28-16,42-16 0 0,43-17-289 15,41-21 97-15,40-24 44 0,35-22-160 16,29-12 236-16,18-12 24 0,15-1-128 16,4-1 176-16,-2 6 24 0,-11 4 296 15,-18 9-16-15,-18 13 0 0,-30 15-51 16,-28 15-213-16,-32 15-20 16,-39 14-20-16,-30 13-77 0,-38 15-135 15,-42 18-256-15,-30 19 216 0,-40 14 156 16,-35 12-360-16,-20 10 180 0,-17 8 276 15,-10 5 4-15,-3 0 8 16,9 2 152-16,27-9 384 0,33-13-160 16,43-21-28-16,48-24 9 15,37-17-365-15,45-23-4 0,42-18-169 16,35-20 121-16,39-21-48 0,30-17-148 16,24-12 80-16,18-4 72 0,11-1 76 15,-6 3-12-15,-3 5 28 0,-20 8 16 16,-20 10-12-16,-26 13 28 0,-32 17 184 15,-32 15-200-15,-33 15-32 0,-45 15-56 16,-33 15-260-16,-41 13-124 0,-42 12 204 16,-27 10 240-16,-25 6 12 0,-18 8 72 15,-2 7 140-15,-2 1 88 0,12-2 160 16,18-6-352-16,32-12-48 16,33-18-28-16,31-14-20 0,43-19-24 15,41-12-52-15,38-11-56 0,35-12 16 16,29-5-376-16,23-4 44 15,5 6 8-15,3 2-817 0,-21 9 1073 16,-22 8 172-16,-34 9 748 0,-28 16-472 16,-30 10-276-16,-26-3-540 15,-21-1-744-15</inkml:trace>
  <inkml:trace contextRef="#ctx0" brushRef="#br0" timeOffset="22567.58">1141 5548 2957 0,'0'0'1268'0,"0"0"-995"0,0 0 359 0,0 0-144 0,0 0 108 0,0 0 273 15,0 0-397-15,0 0-144 0,0 0-19 16,-21 3-309-16,21-3 0 0,0 0 0 16,0 0 0-16,0 0 0 0,2 0 0 15,7 0 0-15,1 0 0 16,7-3 0-16,14-2 0 0,10-3 0 16,4 0 0-16,7-1 0 0,0 0 0 15,-1 1 0-15,3 0 0 0,2-1 0 16,2 2 0-16,2-1 0 15,2 2 0-15,0 0 0 0,2 0 0 16,-2 2 0-16,2 1 0 0,2 1 0 16,4 1 0-16,-1-1 0 0,1 2 0 15,-2 0 0-15,2 3 0 16,-1-2 0-16,1 1 0 0,2 0 0 16,-1 0 0-16,-1-1 0 0,0 1 0 15,-2 2 0-15,-4-3 0 0,-2 5 0 16,-2-3 0-16,0 1 0 0,-2 1 0 15,-4-1 0-15,4 1 0 0,0 0 0 16,4 1 0-16,-4-1 0 0,6-1 0 16,0-1 0-16,6-1 0 0,4 0 0 15,1 0 0-15,3-1 0 16,-3 0 0-16,-1 0 0 0,3 0 0 16,-3-1 0-16,-6 2 0 0,5-1 0 15,1 0 0-15,-4 2 0 0,7 1 0 16,1 1 0-16,1 1 0 15,6 0 0-15,0 1 0 0,5 0 0 16,1-2 0-16,0 1 0 0,-2 1 0 16,0 1 0-16,-2 0 0 0,0 3 0 15,-2 0 0-15,-3-2 0 16,3 2 0-16,-4-1 0 0,8-2 0 16,4-1 0-16,2-1 0 0,10-4 0 15,0-2 0-15,5 0 0 0,2-1 0 16,1-4 0-16,9 1 0 0,-2-3 0 15,-2-1 0-15,0 1 0 0,-2 0 0 16,-11 1 0-16,-6 0 0 0,-12 2 0 16,-4 1 0-16,-11 0 0 0,-2 0 0 15,-3 3 0-15,-8 0 0 16,-1 5 0-16,-6 1 0 0,-11 1-149 16,-8 2-727-16,-8 1 135 0,-12 2-191 15,-9-5-1197-15,-4 0-548 0</inkml:trace>
  <inkml:trace contextRef="#ctx0" brushRef="#br0" timeOffset="23301.05">2131 5663 4934 0,'0'0'0'0,"0"0"-332"16,0 0 212-16,0 0 120 0,0 0 48 15,23-34 0-15,-23 23 136 0,-2 3 240 16,-4 3-224-16,-11 6 84 0,-12 11 76 16,-16 12-276-16,-17 13-48 0,-13 8-20 15,-7 4-8-15,-3 3-8 16,0-4 0-16,15-4-8 0,16-8-28 16,21-12-480-16,16-9-388 0,13-10-593 15</inkml:trace>
  <inkml:trace contextRef="#ctx0" brushRef="#br0" timeOffset="23484.17">3421 5341 6466 0,'-31'40'165'0,"-6"7"-113"0,-25 11-28 16,-2-3-24-16,-13 4-56 0,-3-1-201 15,-5 2-79-15,-2 1-196 0,23-13-1073 16,4-4-308-16</inkml:trace>
  <inkml:trace contextRef="#ctx0" brushRef="#br0" timeOffset="23717.17">4572 5570 6486 0,'0'0'125'16,"11"40"-125"-16,-32-8-257 0,-26 5 61 16,-22 7 96-16,-20 3 100 0,-12 7 12 15,-8-1-12-15,-1-2 0 0,9-3-16 16,8-6-96-16,18-7-208 0,20-6-668 15,17-11-305-15,16-5-1156 0</inkml:trace>
  <inkml:trace contextRef="#ctx0" brushRef="#br0" timeOffset="23900.57">6096 5557 7103 0,'31'13'0'15,"-15"8"0"-15,-16 7-56 0,-26 6-232 16,-26 6 11-16,-22 7 201 0,-20 5-100 16,-13 3-220-16,-7 1-300 15,3-2 144-15,1-3 27 0,21-6-567 16,29-13 175-16,15-7-339 0</inkml:trace>
  <inkml:trace contextRef="#ctx0" brushRef="#br0" timeOffset="24066.92">7547 5653 7495 0,'35'19'316'0,"-22"11"-316"0,-15 12-44 16,-40 9-472-16,-26 7 152 0,-33 10 96 15,-25 5-737-15,22-16-636 16,-7 1-952-16</inkml:trace>
  <inkml:trace contextRef="#ctx0" brushRef="#br2" timeOffset="29734.49">2135 4131 1024 0,'0'0'2189'0,"0"0"-1833"0,0 0 364 0,0 0-75 15,0 0-77-15,0 0 292 16,0 0-447-16,0 0-93 0,-4 2 116 15,4-2-236-15,0 0-36 0,0 0 84 16,0 0-199-16,0 0-49 0,0 0 0 16,0-2 0-16,2 2 0 0,4-3 0 15,-6 2 0-15,3 1 0 0,-1-3 0 16,4 2 0-16,-4-1 0 0,2 2 0 16,2-2 0-16,5 2 0 15,3 0 0-15,7 2 0 0,-5 1 0 16,5 1 0-16,2-1 0 0,-1 0 0 15,1 0 0-15,-2-2 0 0,-1 1 0 16,1-2 0-16,-2 0 0 16,-1 0 0-16,-1 0 0 0,-5 0 0 15,3 0 0-15,-1 0 0 0,-1 0 0 16,1 1 0-16,-2 0 0 0,3 0 0 16,1 2 0-16,1-3 0 0,2 2 0 15,1-2 0-15,-1 0 0 16,2 0 0-16,1 0 0 0,1-3 0 15,-2-1 0-15,1-1 0 0,3 0 0 16,-2-1 0-16,0 0 0 0,-1 1 0 16,-1 1 0-16,0 2 0 0,-3-1 0 15,3 1 0-15,0 1 0 0,6 0 0 16,2 0 0-16,-3 0 0 0,8-1 0 16,1 1 0-16,0 0 0 15,0 1 0-15,4-2 0 0,-2 0 0 16,-6 1 0-16,7 1 0 0,-7-1 0 15,-4 1 0-15,-1 0 0 0,-1 1 0 16,-4 1 0-16,2 1 0 16,-7-2 0-16,3 2 0 0,-1-1 0 15,1-1 0-15,2 0 0 0,-1 0 0 16,3-1 0-16,-2 0 0 0,4 0 0 16,-3-1 0-16,-1-1 0 15,0-1 0-15,-3 0 0 0,1 0 0 16,1 0 0-16,-3 1 0 0,4-2 0 15,-7 2 0-15,3-1 0 0,1 1 0 16,1 0 0-16,2 2 0 0,-1-1 0 16,7 1 0-16,0 0 0 0,-2 0 0 15,6 1 0-15,2 0 0 0,4 0 0 16,-4 0 0-16,2 0 0 0,3-1 0 16,-3 2 0-16,2-2 0 15,0 0 0-15,-4 2 0 0,2-1 0 16,2 1 0-16,-5 0 0 0,5 0 0 15,-6 0 0-15,2 0 0 0,2 0 0 16,-4-1 0-16,2 1 0 16,-2-1 0-16,0 1 0 0,-4-2 0 15,4 1 0-15,-8-1 0 0,1 0 0 16,1 0 0-16,2 0 0 0,0 0 0 16,0 0 0-16,0 0 0 15,4-1 0-15,-4 1 0 0,4-1 0 16,0 0 0-16,2 1 0 0,2 0 0 15,2-1 0-15,-2 0 0 0,2 0 0 16,1 1 0-16,-1 0 0 0,0 0 0 16,-4 0 0-16,2 0 0 0,-2 0 0 15,2 0 0-15,-1 3 0 0,1-1 0 16,-4-1 0-16,0 1 0 0,2 0 0 16,2 0 0-16,-4-1 0 15,6-1 0-15,0 0 0 0,3 0 0 16,-1 0 0-16,0-1 0 0,0 0 0 15,5 0 0-15,-7 0 0 0,4 0 0 16,1 0 0-16,-5 1 0 16,-4 0 0-16,2 0 0 0,2 2 0 15,1 0 0-15,-1 0 0 0,8 1 0 16,-1-1 0-16,7 0 0 0,-1 0 0 16,6 1 0-16,2-2 0 0,4-1 0 15,2 0 0-15,-6 0 0 16,-7 0 0-16,-3-1 0 0,-11-3 0 15,-16 3 0-15,-9-1 0 0,-12 2 0 16,0 0-1161-16,-10-2-1016 0</inkml:trace>
  <inkml:trace contextRef="#ctx0" brushRef="#br2" timeOffset="34067.4">7756 3409 3409 0,'0'0'2769'0,"0"0"-1904"0,0 0-9 0,0 0-563 16,0 0-293-16,0 0 0 0,0 33 0 16,0 3 0-16,4 8 0 0,4 4 0 15,3-1 0-15,-1 3 0 0,0 1 0 16,-1 1 0-16,-7-1 0 0,-2-2 0 16,0-6 0-16,0-7 0 15,0-7 0-15,0-11 0 0,4-8-797 16,-4-8-1924-16,0-10-1205 0</inkml:trace>
  <inkml:trace contextRef="#ctx0" brushRef="#br2" timeOffset="34283.94">7504 3345 6442 0,'0'0'945'16,"0"0"-293"-16,0 0-499 0,0 0-153 15,0 0 0-15,0 0 0 0,0 0 0 16,0 0 0-16,72 12 0 0,-22-10 0 16,5-2 0-16,-1 1 0 0,-2 4 0 15,2 3 0-15,-9 5 0 0,-2 4-885 16,-18-3-1432-16,-6-3-1593 0</inkml:trace>
  <inkml:trace contextRef="#ctx0" brushRef="#br2" timeOffset="34550.62">8014 3956 5638 0,'0'0'1193'15,"0"0"-457"-15,0 0-144 0,0 0-559 0,0 0-33 16,0 0 0-16,-33 17 0 15,29-35 0-15,4-10 0 0,-4-5 0 16,4-5 0-16,4-2 0 0,2 1 0 16,5 3 0-16,3 2 0 0,-2 8 0 15,3 8 0-15,-5 5 0 0,1 5 0 16,-7 4 0-16,2 3 0 0,-2 1 0 16,2 0-41-16,-2 9-919 0,3-2-1581 15,-3 4-1177-15</inkml:trace>
  <inkml:trace contextRef="#ctx0" brushRef="#br2" timeOffset="35084.42">8196 3882 5586 0,'0'0'969'0,"0"0"-245"16,0 0-76-16,44-13-383 0,-28-6-265 16,3-4 0-16,-3-1 0 0,-5 1 0 15,-5-2 0-15,-6-1 0 16,0 2 0-16,-6 4 0 0,-5 8 0 15,3 6 0-15,-4 6 0 0,-3 7 0 16,-1 10 0-16,-1 5 0 0,-4 6 0 16,5 2 0-16,-3 2 0 0,7 0 0 15,6-1 0-15,1-2 0 0,12-7 0 16,7-2 0-16,9-7 0 0,8-7 0 16,10-5-133-16,3-3-127 15,7-11-64-15,-5-2-28 0,1-3-4 16,-9-3-469-16,-7 0 117 0,-9 1-20 15,-11 0-885-15,-5 2 236 0,-6 0 1377 16,-2 0 36-16,-7 1 1137 16,3-1-153-16,-4 5 429 0,4 4-749 15,0 3-108-15,1 3 289 0,-1 2-313 16,-4 1-311-16,0 0-257 0,-1 10 0 16,-5 8 0-16,-5 9 0 0,2 4 0 15,3 2 0-15,6-1 0 16,3-1 0-16,1-5 0 0,6-3 0 15,0-5 0-15,6-7 0 0,9-6 0 16,1-5 0-16,1-5 0 0,4-11 0 16,-1-3 0-16,1-4 0 0,-5 0 0 15,-5 0 0-15,-1 2 0 0,-4 5 0 16,-2 5 0-16,-2 6 0 0,3 4-29 16,-5 2-263-16,0 10 0 15,10 9-140-15,-4 3 292 0,4 2-96 16,5-4-517-16,-5-9-95 0,1-2-349 0</inkml:trace>
  <inkml:trace contextRef="#ctx0" brushRef="#br2" timeOffset="35400.5">8682 3194 7607 0,'0'0'500'0,"0"0"-415"0,0 0-85 0,0 0 0 0,-2 50 0 16,8-9 0-16,-2 11 0 0,2 2 0 15,-1 0 0-15,5 5 0 0,-4 0 0 16,4 1 0-16,-3-2 0 0,-3 2 0 16,-4-7 0-16,-4-2 0 15,-3-5 0-15,3-10-145 0,-2-10-1532 16,0-11-940-16</inkml:trace>
  <inkml:trace contextRef="#ctx0" brushRef="#br2" timeOffset="35534.28">8603 3696 6611 0,'0'0'1000'16,"35"-28"-419"-16,-14 19-581 0,0-1 0 16,0 4 0-16,-1 2 0 0,3-1 0 15,-2 0 0-15,5-1 0 0,-9 0-677 16,2-4-2252-16</inkml:trace>
  <inkml:trace contextRef="#ctx0" brushRef="#br2" timeOffset="36017.35">9511 3620 4922 0,'0'0'1016'0,"0"0"201"15,-42-25-497-15,26 25-403 16,-1 9-317-16,-3 4 0 0,3 6 0 15,7 4 0-15,0-1 0 0,1 3 0 16,7 2 0-16,2 2 0 0,0-2 0 16,0 0 0-16,2-3 0 15,7-3 0-15,1-4 0 0,0-7 0 16,7-6 0-16,-1-5 0 0,5-10 0 16,0-3 0-16,-1-5 0 15,-3 0 0-15,-3 4 0 0,-3 4 0 0,-5 3 0 16,0 5 0-16,-6 3 0 15,4 1 0-15,2 6 0 0,-2 5 0 16,-1 4 0-16,5-1 0 0,-6-1 0 16,6-4-165-16,-6-3-459 0,2-2-761 15,1-3-143-15,1-1-713 0</inkml:trace>
  <inkml:trace contextRef="#ctx0" brushRef="#br2" timeOffset="36317.41">9858 3670 5698 0,'0'0'1197'0,"-16"-36"-473"16,5 17-151-16,1 2-573 15,4 1 0-15,-3 6 0 0,3 2 0 16,0 4 0-16,0 3 0 0,-5 1 0 16,-3 9 0-16,-3 5 0 15,3 6 0-15,2 2 0 0,1 0 0 0,7-3 0 16,4-2 0-16,4-1 0 15,9-2 0-15,7-2 0 0,11-1 0 16,2-1 0-16,7-3 0 0,3 1 0 16,-2-1 0-16,-3-1 0 0,-11 2 0 15,-11 0 0-15,-8 0 0 0,-8 4 0 16,-10 3 0-16,-4 3 0 0,-13 0 0 16,-8-1 0-16,-3-3 0 15,1-6 0-15,4-2 0 0,-2-4 0 16,14-2-1505-16,5-3-1073 0</inkml:trace>
  <inkml:trace contextRef="#ctx0" brushRef="#br2" timeOffset="36917.19">10962 3642 5410 0,'0'0'972'0,"-39"-29"-419"0,8 19 279 0,4 6-540 0,-4 4-159 0,6 3-133 15,2 7 0-15,5 6 0 0,5 5 0 16,-1 3 0-16,8 2 0 0,-1 3 0 16,-1-2 0-16,6-1 0 0,2-2 0 15,6-5 0-15,5-2 0 0,-1-5 0 16,6-5 0-16,5-6 0 0,6-3 0 16,-2-9 0-16,2-3 0 15,-3-4 0-15,-5 0 0 0,0 0 0 16,-7 1 0-16,-2 5 0 0,-3 5 0 15,-3 4 0-15,0 3 0 0,-4 2 0 16,6 7 0-16,-2 5 0 0,-2 2 0 16,7 4 0-16,-3-2 0 15,0-1 0-15,2-3 0 0,-2-2 0 16,5-2-325-16,1-5-923 0,-2-1-153 16,5-4-580-16</inkml:trace>
  <inkml:trace contextRef="#ctx0" brushRef="#br2" timeOffset="37150.72">11229 3668 6170 0,'0'0'709'0,"-42"-9"135"0,26 6-375 16,1 3-469-16,3 0 0 0,2 5 0 15,-5 5 0-15,3 4 0 16,1 7 0-16,1 3 0 0,2 3 0 15,6 3 0-15,2-1 0 0,6 1 0 16,8-4 0-16,3-4 0 16,4-6 0-16,5-8 0 0,1-6 0 15,4-5 0-15,4-10 0 0,-6-6-493 16,-4 1-523-16,-8-3-2674 0</inkml:trace>
  <inkml:trace contextRef="#ctx0" brushRef="#br2" timeOffset="37351.5">11371 3206 7619 0,'0'0'468'0,"0"0"-363"0,0 0-105 15,-20 34 0-15,7 7 0 0,-3 10 0 16,-3 8 0-16,7 0 0 0,3 3 0 16,-1 4 0-16,4 5 0 0,0-2 0 15,1-2 0-15,5-6 0 16,0-9 0-16,15-8 0 0,1-12 0 15,11-13 0-15,4-9-105 0,7-12-783 16,-7-6-1301-16,-5-9-588 0</inkml:trace>
  <inkml:trace contextRef="#ctx0" brushRef="#br2" timeOffset="37567.54">11628 3738 7051 0,'0'0'592'0,"0"0"-88"0,-52-41-459 15,39 38-45-15,-5 3 0 0,1 6 0 16,5 6 0-16,-7 6 0 0,3 7 0 16,1 2 0-16,7 6 0 0,0 4 0 15,8 0 0-15,0-3 0 0,10-4 0 16,7-10 0-16,7-11 0 0,7-9 0 16,3-14 0-16,1-12-181 15,2-11-955-15,-10 5-161 0,-7-3-544 0</inkml:trace>
  <inkml:trace contextRef="#ctx0" brushRef="#br2" timeOffset="37734.28">11706 3295 5914 0,'0'0'1141'0,"0"0"-4"0,0 0-1137 16,-27 57 0-16,17-19 0 0,0 7 0 16,-1 7 0-16,1 5 0 15,6 3 0-15,-2 1 0 0,6-2 0 16,0-3 0-16,4-3 0 0,-2-8 0 15,8-5 0-15,-4-8 0 0,9-8-489 16,-1-9-359-16,3-10-101 0,-7-4-1324 16,0-6-1220-16</inkml:trace>
  <inkml:trace contextRef="#ctx0" brushRef="#br2" timeOffset="38017.44">11768 3878 5198 0,'0'0'1749'0,"0"0"-1357"0,0 0 72 15,0 0-75-15,44-34-389 0,-24 14 0 16,1-2 0-16,-9 1 0 16,3 0 0-16,-9-1 0 0,-2 1 0 15,-4 0 0-15,0 2 0 0,-6 3 0 16,-4 4 0-16,-1 6 0 0,-3 6 0 16,1 6 0-16,-1 12 0 0,-3 8 0 15,3 9 0-15,4 7 0 16,-3 2 0-16,5 2 0 0,8-3 0 15,0-4 0-15,14-7 0 0,7-11 0 16,6-8 0-16,6-9 0 0,6-6 0 16,-6-10-165-16,-2-6-327 0,0-4-380 15,-8-3-5-15,-4 5-303 0,-11-1-1922 0</inkml:trace>
  <inkml:trace contextRef="#ctx0" brushRef="#br2" timeOffset="38333.56">12074 3760 5022 0,'0'0'1112'0,"0"0"-952"15,4 49 689-15,-4-18-365 0,0-2-120 16,0-2-163-16,0-5-201 16,0-1 0-16,2-7 0 0,-2-5 0 15,4-3 0-15,1-4 0 0,-3-1 0 16,4-3 0-16,2-8 0 0,4-11 0 16,7-7 0-16,-7-4 0 0,5 0 0 15,-3 3 0-15,-3 3 0 16,-1 5 0-16,0 8 0 0,-5 6 0 15,-3 6 0-15,-2 3 0 0,0 12 0 16,0 13 0-16,0 5 0 0,-2 4 0 16,2-1 0-16,-5-6 0 0,5-4 0 15,5-3 0-15,-3-8 0 0,-2-6 0 16,0-3 0-16,0-4 0 0,4-1 0 16,-4 0 0-16,0-4 0 15,2 0 0-15,-2-5 0 0,0 0 0 16,0 1-497-16,0 1-587 0,0-3-685 0</inkml:trace>
  <inkml:trace contextRef="#ctx0" brushRef="#br2" timeOffset="38834.33">12231 3777 5538 0,'0'0'1133'0,"0"0"-693"0,-4-49 92 0,0 31-196 15,-2 0-260-15,-1 0 40 0,-7 5-95 16,4 4-21-16,3 5 0 0,-3 5 0 16,-2 15 0-16,-7 13 0 0,-4 11 0 15,3 10 0-15,5 1 0 0,-1-5 0 16,12-3 0-16,2-7 0 0,4-9 0 16,12-11 0-16,7-7 0 15,6-9 0-15,4-7 0 0,0-11 0 16,-5-7-785-16,1-7-11 0,-6-4-53 15,-11 8-1400-15,1-3-508 0</inkml:trace>
  <inkml:trace contextRef="#ctx0" brushRef="#br2" timeOffset="39017.05">12275 3295 6627 0,'0'0'1392'0,"-11"37"-1219"15,5-3-173-15,2 9 0 16,2 7 0-16,2 7 0 0,0 4 0 15,2 4 0-15,2 0 0 0,2-1 0 16,-2-1 0-16,3-2 0 0,3-6 0 16,-4-4 0-16,4-7 0 0,5-11 0 15,-5-12-53-15,-4-10-1648 0</inkml:trace>
  <inkml:trace contextRef="#ctx0" brushRef="#br2" timeOffset="39800.66">7797 4536 5218 0,'-10'33'600'0,"10"2"233"16,-4 4-297-16,4-4-192 0,0-1 132 16,4-5-320-16,-4-4-127 0,2-6-29 15,2-6 0-15,-4-6 0 0,0-4 0 16,0-3 0-16,0-3 0 0,4-10 0 16,2-12 0-16,5-10 0 15,-1-7 0-15,0-2 0 0,1 5 0 16,1 0 0-16,3 4 0 0,-1 8 0 15,-4 12 0-15,3 6 0 16,-9 9 0-16,2 7 0 0,-2 15 0 16,2 5 0-16,-1 9 0 0,-3 0 0 15,2-4 0-15,0-2 0 0,2-2 0 16,4-7 0-16,1-7 0 0,5-6 0 16,-1-6 0-16,1-5 0 0,1-9 0 15,-3-4 0-15,-1-7 0 16,1 1 0-16,-3 0 0 0,-1 7 0 15,-8 4 0-15,2 8 0 0,-4 2 0 16,0 1 0-16,-4 6 0 0,2 9 0 16,-4 11 0-16,2 6 0 0,4-1 0 15,0-3 0-15,6-8 0 0,4-3 0 16,0-4 0-16,1-5 0 16,3-5-1161-16,-1-3-548 0,-3-5-868 0</inkml:trace>
  <inkml:trace contextRef="#ctx0" brushRef="#br2" timeOffset="40100.66">8297 4544 6783 0,'0'0'952'0,"-26"-33"-640"0,9 26-167 0,3 7-145 0,-3 4 0 16,0 10 0-16,3 5 0 15,-3 5 0-15,3 2 0 0,8 2 0 0,0-1 0 16,6-2 0-16,0 0 0 15,2-7 0-15,4-4 0 0,8-7 0 16,1-4 0-16,1-5 0 0,5-6 0 16,0-4 0-16,-1-3 0 0,-7-2 0 15,1 4 0-15,-8 2 0 0,-1 4 0 16,-3 5 0-16,-2 2 0 0,0 0 0 16,0 7 0-16,0 10 0 15,0 6 0-15,0 3 0 0,4-2 0 16,0-7 0-16,6-8 0 0,3-3 0 15,7-5-613-15,-5-1-636 16,-3-1-411-16</inkml:trace>
  <inkml:trace contextRef="#ctx0" brushRef="#br2" timeOffset="40450.73">8554 4546 6494 0,'0'0'1465'16,"-15"-38"-1232"-16,9 22-233 0,-4 6 0 15,-1 1 0-15,1 3 0 0,0 4 0 16,-7 1 0-16,7 2 0 0,-7 5 0 16,7 3 0-16,0 3 0 0,-1 5 0 15,3-2 0-15,6 0 0 0,2 2 0 16,10-5 0-16,3 1 0 16,5-1 0-16,5-3 0 0,4 0 0 15,4-2 0-15,0-2 0 0,-4-2 0 16,-2 2 0-16,-5-3 0 0,-9 2 0 15,-5-1 0-15,-6 2 0 16,0 0 0-16,-6 2 0 0,-9 4 0 16,-10 3 0-16,-4 0 0 0,-6-1 0 15,2-5 0-15,4-1 0 0,7-2 0 16,5-2 0-16,7-1 0 0,6-1 0 16,4-1 0-16,0 0-461 15,14-3-455-15,13-5 183 0,10-4-647 16,-6 1-53-16,2-2-1068 0</inkml:trace>
  <inkml:trace contextRef="#ctx0" brushRef="#br2" timeOffset="40750.61">8822 4510 6502 0,'0'0'1281'16,"0"0"-872"-16,-37-11-409 0,21 10 0 16,1 0 0-16,5-1 0 15,0 0 0-15,3 1 0 0,3 1 0 16,2 0 0-16,-6 3 0 0,2 7 0 15,6 6 0-15,-4 2 0 16,4 2 0-16,8-1 0 0,2-4 0 16,-2 1 0-16,7-1 0 0,6-1 0 15,-5-2 0-15,5 0 0 0,4-3 0 16,-5 2 0-16,-1 0 0 0,-1-1 0 16,-1 0 0-16,-5-1 0 0,-3-3 0 15,-7 1 0-15,-2 0 0 16,-2 4 0-16,-15 3 0 0,-4 4 0 15,-10-1 0-15,0-3 0 0,-4-4 0 16,6 1 0-16,-2-5 0 0,5-4 0 16,1-1-1345-16,4-4-948 0</inkml:trace>
  <inkml:trace contextRef="#ctx0" brushRef="#br2" timeOffset="41200.57">9410 4071 6947 0,'0'0'432'0,"0"0"88"0,0 0-404 16,-9 72 61-16,3-17-177 0,-4 4 0 15,4 0 0-15,1-5 0 0,1-1 0 16,2 2 0-16,-2 2 0 0,0 2 0 16,-2-1 0-16,0-1 0 15,-1-7 0-15,-1-9 0 0,2-9 0 16,2-10-1221-16,2-10-456 0</inkml:trace>
  <inkml:trace contextRef="#ctx0" brushRef="#br2" timeOffset="41584.18">9269 4581 5694 0,'0'0'584'0,"31"-14"49"0,-8 7 107 15,-3 3-199-15,1 0-541 0,4 1 0 16,-4 2 0-16,1-1 0 0,3 2 0 15,-4 0-345-15,1 0-411 16,-1-1-133-16,0 1-1000 0,-1 0 565 16,-9 0 255-16,-1-1 1069 0,-4 0 188 15,-6 1 645-15,0 0 431 0,0-1-211 16,0 1 91-16,-10 1-427 0,0 6-369 16,-1 4-24-16,1 4 77 15,0 4-401-15,8 3 0 0,2 1 0 16,0 1 0-16,0 0 0 0,6-3 0 15,0-2 0-15,4-4 0 0,1-4 0 16,-5-4 0-16,8-3 0 0,-3-4 0 16,-1-2 0-16,0-2 0 0,-3-3 0 15,-1-4 0-15,-2-3 0 0,2-4 0 16,-2-3 0-16,0-1 0 0,-4 3 0 16,2-1 0-16,-2 0 0 15,-2-1 0-15,-8 0 0 0,-4-1 0 16,-3 3 0-16,1 6-2298 0,1 0-3192 0</inkml:trace>
  <inkml:trace contextRef="#ctx0" brushRef="#br2" timeOffset="42117.4">10203 4536 6591 0,'0'0'380'0,"0"0"564"0,0 0-667 0,0 0-277 16,0 0 0-16,0 0 0 0,-4 42 0 15,4-7 0-15,0 4 0 0,0 0 0 16,4-4 0-16,-2-2 0 0,-2-2 0 15,5-8 0-15,-1-4 0 16,-2-7-37-16,2-6-1640 0,0-6-111 16,-4-5-758-16</inkml:trace>
  <inkml:trace contextRef="#ctx0" brushRef="#br2" timeOffset="42267.36">10298 4152 6811 0,'0'0'80'0,"0"0"56"16,0 0-8-16,0 0-116 0,0 0-12 16,11 37-236-16,-5-8-173 0,0 4-1043 15,2-6-145-15,-6-3-612 0</inkml:trace>
  <inkml:trace contextRef="#ctx0" brushRef="#br2" timeOffset="42633.88">10367 4831 5490 0,'0'0'888'0,"0"0"-411"15,6 40 319-15,-2-38-496 16,2-6-59-16,4-10-241 0,1-17 0 16,3-6 0-16,-1-5 0 0,-3 0 0 15,0 4 0-15,-3 5 0 0,1 3 0 16,-6 9 0-16,6 8 0 0,-8 6 0 16,0 5 0-16,0 2 0 15,0 5 0-15,0 11 0 0,-4 10 0 16,0 5 0-16,4 2 0 0,0-5 0 15,0-4 0-15,4-5 0 0,0-6 0 16,2-6 0-16,-1-2 0 0,-3-4 0 16,6-1 0-16,0-8 0 0,2-9 0 15,5-7 0-15,1-4 0 0,-1-1 0 16,1 2 0-16,-1 3 0 0,-5 7 0 16,-4 6 0-16,-6 9 0 15,5 2 0-15,-5 2 0 0,0 10 0 16,0 8 0-16,-5 5 0 0,-1 3 0 15,2 0 0-15,4-3 0 16,0 1 0-16,0 1 0 0,0 5 0 16,4 2 0-16,-4 6-517 0,0-8-1008 15,0 3-684-15</inkml:trace>
  <inkml:trace contextRef="#ctx0" brushRef="#br2" timeOffset="42951.59">10615 5541 1304 0,'0'0'3330'0,"0"0"-2106"0,-21-45-620 0,19 10-255 0,-2-11 63 15,0-8-152-15,2-11-64 0,2-8 96 16,6-7-216-16,4-4 36 16,7 1-79-16,7 6-33 0,3 6 0 15,4 13 0-15,0 8 0 0,-4 9 0 16,-10 12 0-16,-1 5 0 0,-5 8 0 15,-3 6 0-15,-6 3 0 16,-2 5 0-16,4 2 0 0,-4 2 0 16,6 5 0-16,-2 13 0 0,3 6 0 15,-7 11 0-15,0 5 0 0,0 0 0 16,-11 2 0-16,1-2 0 0,-2-6 0 16,1-4 0-16,1-5 0 15,-5-6-257-15,9-6-71 0,-4-8-460 16,0-7 71-16,3 0-247 0,-3-7-1913 0</inkml:trace>
  <inkml:trace contextRef="#ctx0" brushRef="#br2" timeOffset="43217.73">10861 4818 3925 0,'0'0'1013'0,"51"-26"-281"16,-24 11 325-16,-6-1-537 0,0 2-52 15,-5-5 9-15,-1 3-477 0,-3-1 0 16,-6-1 0-16,-2 2 0 0,-4 1 0 15,0 1 0-15,-10 5 0 16,0 2 0-16,-3 4 0 0,-5 3 0 16,1 2 0-16,-4 10 0 0,-1 7 0 15,3 8 0-15,3 8 0 0,-5 3 0 16,8 3 0-16,9 1 0 0,4-2 0 16,4-4 0-16,13-9 0 15,10-7 0-15,4-8 0 0,10-10 0 16,3-2-361-16,1-8-299 0,-1-5-629 15,-7 1 41-15,-6-1-261 0</inkml:trace>
  <inkml:trace contextRef="#ctx0" brushRef="#br2" timeOffset="43550.58">11348 4722 4542 0,'0'0'1300'0,"17"-34"-620"16,-7 15 69-16,-6 0 172 0,-4 1-921 15,-4 1 0-15,-10 5 0 16,-3 4 0-16,-3 7 0 0,-3 7 0 15,2 8 0-15,1 10 0 0,3 7 0 16,3 3 0-16,-1 2 0 0,9-1 0 16,6-3 0-16,6-2 0 0,13-9 0 15,1-3 0-15,3-5 0 0,8-13 0 16,0-5 0-16,2-11 0 0,2-10-753 16,-14 3-696-16,-4-3-508 0</inkml:trace>
  <inkml:trace contextRef="#ctx0" brushRef="#br2" timeOffset="43717.67">11470 4357 5922 0,'0'0'1497'0,"0"0"-1037"15,0 0-147-15,-16 39-313 0,12-1 0 16,-2 10 0-16,1 6 0 0,3 2 0 16,-2 1 0-16,4-3 0 15,6-2 0-15,5-4 0 0,5-8 0 16,5-6-233-16,10-5-587 0,-4-9-881 15,2-7-32-15,-6-7-512 0</inkml:trace>
  <inkml:trace contextRef="#ctx0" brushRef="#br2" timeOffset="44284.42">11706 4767 5766 0,'0'0'1029'0,"-41"-53"-473"0,20 34 248 16,5 12-767-16,-1 7-37 15,3 2 0-15,1 8 0 0,-5 6 0 16,1 7 0-16,3 4 0 0,1 1 0 15,9 0 0-15,4-4 0 16,0-4 0-16,6-4 0 0,9-4 0 16,-1-6 0-16,9-5 0 0,-2-2 0 15,-1-7 0-15,1-5 0 0,0-3 0 16,-5 2 0-16,1 0-77 0,-9 3-27 16,-2 4 32-16,-2 1-120 15,-4 5 148-15,2 0 44 0,-2 1 76 0,0 4-60 16,0 11 0-16,4 11 20 15,-1 3-24-15,1 2 8 0,2-2 8 16,2-8-20-16,5-2-8 0,-3-6 0 16,0-6-16-16,-4-3 12 0,3-4-12 15,-3-3-32-15,-2-6 48 0,-2-5 60 16,2-4-44-16,0 0 0 16,-4-2 68-16,7 1-72 0,-1-1 52 15,2 1 45-15,-2 6-109 0,-2 3 0 16,3 5 0-16,-5 3 0 0,2 0 0 15,0 1 0-15,2 1 0 16,-2 8 0-16,2 6 0 0,-6 5 0 16,0 2 0-16,0-1 0 0,-6-4 0 15,2-2 0-15,0-6 0 0,4-2 0 16,0-3 0-16,0-3 0 0,8-1 0 16,-2-8 0-16,11-6 0 15,2-9 0-15,-3-3 0 0,1-3 0 16,-1 7 0-16,-6 2 0 0,-5 7 0 15,1 7 0-15,-6 2 0 0,0 4 0 16,0 1 0-16,0 0 0 0,-4 6 0 16,4 10 0-16,0 8 0 0,0 6 0 15,8 0 0-15,2-8 0 0,7-9 0 16,-1-1-329-16,-1-6-1072 16,1-5-2848-16</inkml:trace>
  <inkml:trace contextRef="#ctx0" brushRef="#br2" timeOffset="44533.61">12237 4712 6150 0,'0'0'797'0,"0"0"71"0,0 0-491 16,0 0-377-16,0 0 0 0,0 0 0 16,0 0 0-16,-51 14 0 15,30 12 0-15,2 3 0 0,1 3 0 16,5-2 0-16,9-3 0 0,4-2 0 15,0-2 0-15,11-5 0 0,-1-7 0 16,6-2 0-16,5-8 0 0,0-2 0 16,4-7 0-16,-3-5 0 0,-1-4 0 15,-4 0 0-15,-3-3-85 0,-2 2-1299 16,-3 6 27-16,-3 1-284 0</inkml:trace>
  <inkml:trace contextRef="#ctx0" brushRef="#br2" timeOffset="44783.8">12322 4830 4562 0,'0'0'1740'0,"0"0"-1143"0,0 0-93 15,35 0 104-15,-12-9-427 16,6-2-181-16,0-4 0 0,-8 0 0 16,-1-1 0-16,-5 0 0 0,-5 0 0 15,-8 0 0-15,-2-1 0 0,0 0 0 16,-12 0 0-16,-9 4 0 0,4 2 0 16,-3 7 0-16,-5 5 0 15,-2 13 0-15,0 8 0 0,-4 13 0 16,4 5 0-16,3 9 0 0,3-3 0 15,8-2 0-15,9-6 0 0,4-5 0 16,17-4 0-16,4-7 0 0,16-5 0 16,4-9 0-16,11-3 0 0,6-6 0 15,6-7 0-15,-2-5 0 0,2-2 0 16,-17 3-2130-16,-1-3-2132 0</inkml:trace>
  <inkml:trace contextRef="#ctx0" brushRef="#br2" timeOffset="65534.39">9515 5509 1572 0,'0'0'348'0,"0"0"549"0,0 0 491 16,0 0-659-16,23-38 355 16,-19 31-359-16,-4 3-125 0,4 1 249 0,-4-1-849 15,0 3 0-15,-4 1 0 16,-7 9 0-16,-3 7 0 0,-3 7 0 15,1 8 0-15,-5 4 0 0,5 1 0 16,1-1 0-16,-1 2 0 0,5 0 0 16,1-3 0-16,6-3 0 0,2-5 0 15,2-7 0-15,2-4 0 16,6-5 0-16,3-6 0 0,5-4 0 16,1-5 0-16,3-8 0 0,3-8 0 15,2-2 0-15,-5-3 0 0,1 1 0 16,-4 5 0-16,-11 7 0 0,-2 5 0 15,0 5 0-15,-4 3 0 16,0 7 0-16,0 12 0 0,-4 6-9 16,-2 5 9-16,6 1 0 0,0-4 0 15,0 0 0-15,10-4 0 0,3-3-4 16,7-6 4-16,1-6 0 0,4-4 13 16,2-4-13-16,4-5 0 15,-5-7 0-15,-5-2 0 0,0-7 0 16,-5-3 0-16,-5-7 0 0,1 0 0 15,-4-2 0-15,-1-3 0 0,-3-1 0 16,-4 0 0-16,2 0 0 0,2 5 0 16,-4 2 0-16,0 6 0 0,4 3 0 15,-2 4 0-15,2 5 0 16,-4 4 0-16,6 5-117 0,-6-3-1856 0</inkml:trace>
  <inkml:trace contextRef="#ctx0" brushRef="#br2" timeOffset="66851.07">10131 5477 2000 0,'0'0'3042'0,"0"0"-2222"0,0 0-160 0,0 0 369 16,0 0-521-16,0 0-375 0,0 0-133 15,0 0 0-15,-4 46 0 0,4-8 0 16,0 3 0-16,-2-3 0 0,2-1 0 16,0 1 0-16,-4-2 0 0,4-2 0 15,-7-2 0-15,7-6 0 16,0-6 0-16,0-8 0 0,0-6 0 16,0-3 0-16,0-2 0 0,0-1 0 15,5-7 0-15,1-12 0 0,0-13 0 16,4-12 0-16,1-7 0 0,-1-1 0 15,4 4 0-15,-1 6 0 16,-3 9 0-16,5 12 0 0,-9 12 0 16,-2 7 0-16,-4 4 0 0,6 11 0 15,0 11 0-15,3 5 0 0,-3 7 0 16,0-3 0-16,4-2 0 16,1-4 0-16,-1-2 0 0,0-6 0 15,1-2 0-15,-5-6 0 0,-2-5 0 16,-4-4 0-16,6-2 0 0,-2-8 0 15,9-11 0-15,7-12 0 0,1-11 0 16,4-2 0-16,2 1 0 0,-4 8 0 16,1 4 0-16,-3 9 0 0,-9 10 0 15,-3 6 0-15,-3 6 0 16,-2 7 0-16,6 11 0 0,-3 12 0 16,-1 8 0-16,-2 4 0 0,-4 1 0 15,4-7 0-15,-2 0 0 0,2-1 0 16,2-4 0-16,1-1 0 0,1-5 0 15,2-4 0-15,-8-7 0 16,2-9-2530-16</inkml:trace>
  <inkml:trace contextRef="#ctx0" brushRef="#br0" timeOffset="93284.64">2394 7458 4526 0,'0'0'408'0,"0"-34"48"0,-2 24 512 0,-2 5-471 0,1 3-77 15,1 2 252-15,0 0-468 0,2 11-163 16,-6 9-41-16,2 9 0 15,4 8 0-15,0 9 0 0,0 4 0 16,-4 8 0-16,0 8 0 0,0 6 0 16,-1 6 0-16,-5 12 0 0,0 7 0 15,-5 10 0-15,1 8 0 16,-3 5 0-16,1 8 0 0,-5 6 0 16,0 6 0-16,3 4 0 0,-1 0 0 15,5 3 0-15,1-2 0 0,-1-2 0 16,1-6 0-16,5-3 0 0,-2-6 0 15,4-3 0-15,-1-9 0 0,1-9 0 16,0-7 0-16,2-11 0 16,-4-13 0-16,6-10 0 0,-5-14 0 15,7-11-1061-15,0-12-156 0,0-12 21 16,0-8-1366-16</inkml:trace>
  <inkml:trace contextRef="#ctx0" brushRef="#br0" timeOffset="94220.26">2092 10800 5546 0,'0'0'368'0,"0"0"140"0,0 0 25 0,0 0-361 0,0 0-52 15,0 0-28-15,0 0-92 0,0 0 0 16,41 11 68-16,7-5-40 0,18-2 52 16,13-4 80-16,14-6-136 0,16 0 8 15,13-4 20-15,19-2-48 16,12 0-4-16,14-2 56 0,9 2-48 15,12-2 72-15,12 3 164 0,13-2-227 16,8 1-17-16,11 3 0 0,4 4 0 16,16 1 0-16,0 4 0 15,13 1 0-15,1 4 0 0,-1 2 0 16,1 3 0-16,-3-1 0 0,0 3 0 16,-7 0 0-16,-8 2 0 0,-23 0 0 15,-4 0 0-15,-22-1 0 0,-19-1 0 16,-13-3-277-16,-20-2-195 0,-19-5-449 15,-18-2 73-15,-32-1-232 0,-20-9-2590 16</inkml:trace>
  <inkml:trace contextRef="#ctx0" brushRef="#br0" timeOffset="94784.86">2402 7354 6591 0,'43'16'8'0,"26"-4"-16"0,24 2-113 0,12-2 93 0,17 1-84 0,12-1 60 15,13 4 40-15,12-1-16 16,5-1-36-16,18 3 64 0,10-4 40 16,17-1 24-16,10-3 136 0,10-1 97 15,11-2-177-15,2-1 4 0,4 0 56 16,2-4-136-16,0 0 16 0,-2-1-24 15,-4 0-20-15,-7-2-12 0,-7-1-4 16,-9 0-4-16,-10 2-8 0,-9-2-276 16,1 3 8-16,-7 0 140 0,-4 0 55 15,-2 4 61-15,-4 2-112 0,-16-1-828 16,-46-2-273-16,-13 1-455 0</inkml:trace>
  <inkml:trace contextRef="#ctx0" brushRef="#br0" timeOffset="95051.44">9054 7607 2941 0,'0'0'360'16,"-52"21"-184"-16,30-5-124 0,1 5 192 15,-4 7 348-15,4 6 245 16,3 8-505-16,3 7 16 0,-1 11 252 16,5 7-279-16,5 9-125 0,2 7 212 15,4 8-152-15,10 6-36 0,1 10 60 16,-1 7-251-16,0 9-29 0,-3 8 0 15,-7 7 0-15,0 8 0 0,0 8 0 16,-4 5 0-16,-3 5 0 16,1 4 0-16,2-1 0 0,-2 3 0 15,-2-5 0-15,1-5 0 0,1-10 0 16,-4-16 0-16,-1-16 0 0,1-20 0 16,0-21 0-16,-1-26-73 15,1-20-1471-15</inkml:trace>
  <inkml:trace contextRef="#ctx0" brushRef="#br0" timeOffset="95684.01">3611 7900 5354 0,'0'0'540'0,"17"-61"157"0,-19 26 211 0,-17 8-460 0,-12 2-244 0,-8 6-163 16,-17 10-41-16,-4 9 0 0,-2 9 0 15,-2 11 0-15,-4 11 0 0,4 12 0 16,-2 9 0-16,4 12-9 16,6 8 9-16,10 5-24 0,13 3 24 15,19-3 0-15,14-5-20 0,14-10 20 16,23-11 0-16,17-11 4 15,18-11-4-15,19-16 36 0,13-10-23 16,3-11-13-16,-3-16 0 0,-13-10 0 16,-9-9 0-16,-18-9 0 0,-10-4 0 15,-13-3 0-15,-20-5 0 16,-17 0 0-16,-14-2 0 0,-15 0 0 16,-12 2 0-16,-7 4 0 0,-3 9 0 15,1 9-585-15,13 17-640 0,9 12-2204 0</inkml:trace>
  <inkml:trace contextRef="#ctx0" brushRef="#br0" timeOffset="96117.53">4657 7901 6254 0,'0'0'533'0,"-47"-59"-97"0,9 32-164 0,-5 9-72 15,-7 6-144-15,-3 7 24 0,-1 8 28 16,2 13-96-16,1 12 56 0,7 12 105 15,-1 12-173-15,8 11 0 0,10 8 0 16,6 7 0-16,15 3 0 0,10-2 0 16,23-5 0-16,14-9 0 0,23-12 0 15,15-9 0-15,12-14 0 16,12-14 0-16,-6-12 0 0,0-12 0 16,-8-17 0-16,-8-10 0 0,-9-11 0 15,-10-8 0-15,-14-8 0 16,-15-2 0-16,-19-5 0 0,-14-3 0 15,-14-3 0-15,-17 4 0 0,-8 9 0 16,-7 14 0-16,1 17-2266 0,1 18-695 0</inkml:trace>
  <inkml:trace contextRef="#ctx0" brushRef="#br0" timeOffset="96534.42">5995 7919 7999 0,'-35'-17'56'0,"-9"8"81"0,-14 3-137 0,-10 6 0 16,-8 6 0-16,1 12 0 0,-3 9 0 16,7 9 0-16,9 10 0 0,4 10 0 15,11 8 0-15,12 7 0 16,12 5-21-16,8 2 21 0,20-6-4 0,17-5-28 16,24-12 32-16,24-13 12 15,23-14-4-15,23-17 20 0,10-13-19 16,-6-18-9-16,-4-12 0 0,-15-11 0 15,-8-8 0-15,-19-5 0 0,-12-4 0 16,-14-2 0-16,-21-5 0 0,-17-2 0 16,-10-6 0-16,-14 0 0 0,-13 8 0 15,-15 7 0-15,-1 19-729 16,-2 16-1560-16,16 13 600 0,4 12 160 0</inkml:trace>
  <inkml:trace contextRef="#ctx0" brushRef="#br0" timeOffset="96934.67">7210 7945 6090 0,'0'0'268'0,"-54"-43"241"0,9 32 111 16,-5 11-540-16,-6 9-60 0,-3 15 44 15,-3 6 4-15,-3 10 84 16,3 6 0-16,0 8-148 0,9 5-4 16,5 3 0-16,13 2-12 0,18-4 0 15,17-5-36-15,15-7-4 16,28-8 20-16,19-13-16 0,19-9 48 15,22-12 0-15,9-7 184 0,8-11-60 16,0-12-63-16,-9-5-61 0,-9-6 0 16,-16-5 0-16,-21 0 0 15,-18-5 0-15,-22-1 0 0,-15-2 0 16,-14 1 0-16,-17 2 0 0,-16 3 0 16,-10 7-417-16,-5 5-735 0,11 11-1426 15,3 4-255-15</inkml:trace>
  <inkml:trace contextRef="#ctx0" brushRef="#br0" timeOffset="98050.56">2859 8982 5882 0,'12'-38'256'0,"3"4"325"0,-9-1-281 16,-6 8-44-16,-13 5 168 0,-5 4-284 16,-9 5 32-16,-4 7-64 0,0 6-104 15,-2 7 28-15,6 12 5 16,-4 11-37-16,-2 11-17 0,8 11 5 16,-2 7-20-16,7 4 12 0,9 2 16 15,11-3-36-15,21-6 32 0,16-11-8 16,17-12-40-16,10-10 56 0,6-14-8 15,1-7 24-15,-3-9-16 0,-6-12 152 16,-15-8-107-16,-3-5-45 16,-13-5 0-16,-6-3 0 0,-15-4 0 15,-10-4 0-15,-6-3 0 0,-13-4 0 16,-8 2 0-16,0 3 0 0,3 9 0 16,1 11-1165-16,8 11-292 0,9 10-640 0</inkml:trace>
  <inkml:trace contextRef="#ctx0" brushRef="#br0" timeOffset="98417.78">4231 9025 6991 0,'0'0'0'0,"46"-44"0"0,-40 18-4 16,-22 4 8-16,-15 0 0 0,-15 2 56 15,-4 0 16-15,-5 2 88 0,1 5 376 16,0 5-252-16,5 8-219 0,-1 12-69 16,0 14 0-16,1 14 0 15,-7 9 0-15,6 9 0 0,9 8 0 16,14 4 0-16,2 2 0 0,19 0 0 16,6-6 0-16,21-9 0 15,16-13 0-15,21-15 0 0,10-9 0 16,17-12 0-16,0-10 0 0,-3-13 0 15,-9-13 0-15,-9-10 0 0,-6-10 0 16,-13-3 0-16,-8-7 0 0,-10-3 0 16,-10-5 0-16,-17 1 0 15,-5 1 0-15,-7 8 0 0,-7 10 0 16,7 12 0-16,4 11-993 0,6 10-2145 16,4 5-795-16</inkml:trace>
  <inkml:trace contextRef="#ctx0" brushRef="#br0" timeOffset="98867.45">5073 9004 4189 0,'0'0'1749'0,"31"-56"-1277"0,-25 25 165 15,-8 6-197-15,-8 4-40 0,-11 6-95 16,-6 7-305-16,0 10 0 0,-4 15 0 15,-6 13 0-15,-4 13 0 0,-7 11 0 16,3 9 0-16,1 5 0 16,7 1 0-16,2 3 0 0,14-2 0 15,13-7 0-15,10-8 0 0,23-10 0 16,12-16 0-16,21-14 0 0,12-15 0 16,9-8 0-16,5-17 0 15,3-11 0-15,-8-9 0 0,-5-6 0 16,-16-3 0-16,-10-2 0 0,-13-4 0 15,-17 2 0-15,-14-1 0 0,-8 1 0 16,-12 8 0-16,-11 10 0 0,-4 13-145 16,4 11-1307-16,4 8-2370 0</inkml:trace>
  <inkml:trace contextRef="#ctx0" brushRef="#br0" timeOffset="99317.7">6454 8807 7895 0,'0'0'297'0,"0"0"-297"0,-48-28 0 15,17 30 0-15,-10 12 0 16,-7 9 0-16,5 12 0 0,-3 8 0 16,9 4 0-16,10 7 0 0,6 6 0 15,11 1 0-15,8 3 0 0,12-2 0 16,9-6 0-16,20-10 0 0,21-12 0 15,13-13 0-15,9-13 0 0,3-9 0 16,0-13 0-16,-11-8 0 16,-6-10 0-16,-6-6 0 0,-14-3 0 15,-15-3 0-15,-14-1 0 0,-17-3 0 16,-15-2 0-16,-12 0 0 0,-8 2 0 16,-8 9 0-16,0 9 0 15,4 11 0-15,10 8-1629 0,10 7 0 16,9 4-304-16</inkml:trace>
  <inkml:trace contextRef="#ctx0" brushRef="#br0" timeOffset="99802.75">8192 8857 7091 0,'0'-40'544'0,"0"9"-232"0,-17 0-67 0,-7 8-245 15,-14 7 0-15,-15 9 0 16,-9 7 0-16,-11 14 0 0,-1 12 0 16,6 8 0-16,-3 10 0 0,9 4 0 15,11 6 0-15,9 2 0 0,16 3 0 16,9 0 0-16,17 2 0 0,17-5 0 15,18-7 0-15,29-8 0 0,25-13 0 16,22-11 0-16,19-13 0 16,-1-9 0-16,-3-11 0 0,-17-11 0 15,-16-8 0-15,-22-3 0 0,-20-5 0 16,-26-5 0-16,-15-2 0 0,-20-5 0 16,-21-2 0-16,4 12-85 0,-18-3-1592 15</inkml:trace>
  <inkml:trace contextRef="#ctx0" brushRef="#br0" timeOffset="100651.66">3316 10081 7127 0,'0'0'576'0,"2"-61"-244"0,-15 30-175 0,-7 7-157 0,-11 9 0 0,-2 7 0 16,-7 8 0-16,-1 12 0 16,-2 12 0-16,-1 8 0 0,5 11 0 15,4 5 0-15,6 8 0 0,8 3 0 16,9 3 0-16,12-4 0 0,6-3 0 16,17-10 0-16,12-11 0 15,16-14 0-15,7-10 0 0,11-10 0 16,5-10 0-16,-2-10 0 0,-1-10 0 15,-9-6 0-15,-15-7 0 0,-10-1 0 16,-12-1 0-16,-12 1 0 0,-9 2 0 16,-8 0 0-16,-9-1 0 15,-7 2 0-15,-1 1 0 0,4 10-1413 16,1 3-1661-16</inkml:trace>
  <inkml:trace contextRef="#ctx0" brushRef="#br0" timeOffset="101151.87">4434 10001 6390 0,'0'0'581'0,"2"-50"123"0,-8 27-356 0,-13 9-179 0,-4 7-169 16,-3 7 0-16,-5 7 0 16,-7 16 0-16,1 6 0 0,2 10 0 15,2 8 0-15,6 4 0 0,6 3 0 16,11 2 0-16,10 0 0 0,6-3 0 16,15-8 0-16,10-9 0 15,8-10 0-15,17-13 0 0,2-11 0 16,10-8 0-16,0-12 0 0,-6-5 0 15,-6-6 0-15,-6-6 0 0,-17-2 0 16,-6-5 0-16,-9 2 0 0,-9-3 0 16,-9-1 0-16,-7 3 0 15,-7-1 0-15,-11 6 0 0,-4 6-117 16,6 10-1540-16,-5 6-592 0</inkml:trace>
  <inkml:trace contextRef="#ctx0" brushRef="#br0" timeOffset="101667.56">5722 9874 2629 0,'31'-32'3681'0,"-2"-3"-3140"0,-2 2-289 0,-13 8 216 0,-10 5 153 15,-12 2-621-15,-11 4 0 0,-10 7 0 16,-10 7 0-16,-2 12 0 16,-7 15 0-16,-3 11 0 0,3 12 0 15,7 9 0-15,8 5 0 0,4 5 0 16,12 1 0-16,11 0 0 0,8-4 0 16,17-6 0-16,14-11 0 15,12-11 0-15,15-13 0 0,12-13 0 16,1-12 0-16,1-12 0 0,-4-10 0 15,-3-10 0-15,-9-9 0 0,-7-4 0 16,-14-2 0-16,-10-4 0 16,-12-1 0-16,-13-5 0 0,-13-1 0 0,-9-3 0 15,-13 4 0-15,-4 12 0 16,-1 13 0-16,3 16-217 0,15 10-2068 16,7 3-616-16</inkml:trace>
  <inkml:trace contextRef="#ctx0" brushRef="#br0" timeOffset="102134.77">7225 9867 6723 0,'0'0'1260'0,"-17"-36"-1051"0,-8 24-209 0,-12 12 0 16,-11 10 0-16,-7 13 0 16,-3 15 0-16,-2 11 0 0,8 8 0 15,5 3 0-15,11 5 0 0,20-1 0 16,12-3 0-16,14-6 0 0,21-13 0 16,21-11 0-16,16-15 0 15,15-14 0-15,12-14 0 0,2-13 0 16,0-9 0-16,-10-8 0 0,-15-4 0 15,-10-4 0-15,-18 2 0 0,-9-2 0 16,-14-1 0-16,-15-1 0 0,-10-2 0 16,-19 2 0-16,-18 7 0 15,-24 6 0-15,8 11-801 0</inkml:trace>
  <inkml:trace contextRef="#ctx0" brushRef="#br0" timeOffset="111550.59">626 10992 6799 0,'0'0'1092'0,"0"0"-872"0,0 0-139 0,0 0-81 15,-10 41 0-15,6-9 0 0,4 2 0 16,0 6 0-16,4 1 0 16,-2 5 0-16,2-1 0 0,0 1 0 15,0-3 0-15,-1-5 0 0,1-3 0 16,-4-11 0-16,0-9 0 0,2-8-433 16,2-7-1280-16,-2 0-236 15,-2-17-1548-15</inkml:trace>
  <inkml:trace contextRef="#ctx0" brushRef="#br0" timeOffset="111750.55">622 10935 6647 0,'0'0'1104'16,"0"0"-663"-16,0 0-441 0,0 0 0 15,-12 44 0-15,18-18 0 0,8-1 0 16,5 2 0-16,6 1 0 0,0-2 0 15,2 5 0-15,-1 0 0 16,-5 1 0-16,-4 2 0 0,-1 0 0 16,-5-5-781-16,-7-6-868 0,0-8-520 0</inkml:trace>
  <inkml:trace contextRef="#ctx0" brushRef="#br0" timeOffset="112117.98">790 11241 5234 0,'0'0'1020'0,"0"0"-315"0,-23 35 427 16,23-34-1031-16,0 0-101 0,2-1 0 15,4-3 0-15,7-9 0 0,9-12 0 16,1-14 0-16,6-10 0 0,-2-1 0 15,-11 4 0-15,-1 5 0 16,-7 10 0-16,0 3 0 0,-3 7 0 16,-3 8 0-16,2 6 0 0,-4 6 0 15,0 0 0-15,0 1 0 0,0 11 0 16,2 9 0-16,2 15 0 16,2 16 0-16,-2 6 0 0,0-1 0 15,3-1 0-15,-3-5 0 0,2 0 0 16,-4-3 0-16,0-3 0 0,4-4 0 15,-6-7 0-15,4-8 0 0,5-8 0 16,1-12-497-16,-2-4-1476 16,3-12-632-16</inkml:trace>
  <inkml:trace contextRef="#ctx0" brushRef="#br0" timeOffset="112417.79">1224 11308 2813 0,'0'0'2969'16,"0"0"-2305"-16,-25-40-183 16,15 27 399-16,-7 6-656 0,3 2-63 15,-3 5-161-15,3 3 0 0,-1 8 0 16,1 7 0-16,-1 5 0 0,-1 7 0 16,3 2 0-16,5 0 0 15,4 0 0-15,6-3 0 0,6-2 0 16,9-6 0-16,3-4 0 0,3-7 0 15,6-7 0-15,-4-5 0 0,0-8 0 16,-3-4 0-16,-7-4 0 16,-5-3 0-16,-6-2 0 0,-4-2 0 15,-4 1 0-15,-2 2 0 0,-2 0 0 16,2 7-197-16,-1 4-539 0,5 4-513 16,2 2-408-16,0 1-748 0</inkml:trace>
  <inkml:trace contextRef="#ctx0" brushRef="#br0" timeOffset="112684.86">1445 11286 2565 0,'0'0'4186'0,"0"0"-3670"0,-12-44-136 16,3 29 165-16,-5 2-545 15,-1 3 0-15,-1 6 0 0,-1 4 0 16,5 3 0-16,-1 9 0 0,1 10 0 15,2 8 0-15,-1 5 0 0,1 3 0 16,4 0 0-16,6-5 0 16,8-5 0-16,7-5 0 0,5-10 0 15,5-8 0-15,4-7 0 0,2-11 0 16,0-8 0-16,-4-5 0 0,-2-7-121 16,-9-6-947-16,-5 8-281 0,-5-6-4305 0</inkml:trace>
  <inkml:trace contextRef="#ctx0" brushRef="#br0" timeOffset="112833.89">1484 10869 6014 0,'0'0'1185'0,"-29"57"-913"0,15-14 240 15,-1 5-303-15,3 2-209 0,2 1 0 16,5 0 0-16,5-1 0 16,7-2 0-16,3-1 0 0,4-2 0 15,7-3 0-15,-4-5 0 0,5-6 0 16,1-7-329-16,2-12-1052 0,-6-6-259 15,-5-7-597-15</inkml:trace>
  <inkml:trace contextRef="#ctx0" brushRef="#br0" timeOffset="113100.43">1614 11417 5766 0,'0'0'921'0,"0"0"-629"0,0 0 520 16,0 0-411-16,31-39-401 0,-12 18 0 15,-4-1 0-15,-1 2 0 0,-4 2 0 16,-8 0 0-16,3 0 0 0,-5 1 0 15,-7 2 0-15,-1 0 0 16,-2 5 0-16,-3 3 0 0,1 6 0 16,-1 5 0-16,3 9 0 0,2 10 0 15,-2 8 0-15,5 6 0 0,-3 4 0 16,6-1 0-16,2-2 0 0,6-5 0 16,5-7 0-16,3-4 0 15,7-7 0-15,-5-8 0 0,7-7 0 16,0-7 0-16,0-11 0 0,-3-8 0 15,-3-9-617-15,-5 6-1308 0,-4-4-560 0</inkml:trace>
  <inkml:trace contextRef="#ctx0" brushRef="#br0" timeOffset="113251.01">1821 10854 6835 0,'0'0'1332'0,"-8"36"-1307"0,0 0-25 15,1 13 0-15,-3 7 0 0,8-2 0 16,2 0 0-16,2-1 0 15,4-6 0-15,9-3 0 0,-1-3 0 0,5-5 0 16,-3-4 0-16,-1-10-817 16,-1-6-3649-16</inkml:trace>
  <inkml:trace contextRef="#ctx0" brushRef="#br0" timeOffset="113850.52">2429 11267 6875 0,'0'0'500'0,"-17"-41"-276"0,1 22 192 0,1 8-239 16,-1 5-177-16,1 6 0 0,-1 4 0 16,-1 9 0-16,3 9 0 0,3 7 0 15,5 8 0-15,0 0 0 0,6-1 0 16,0-4 0-16,8-4 0 0,3-8 0 15,3-5 0-15,-1-9 0 0,5-6 0 16,1-6 0-16,-1-9 0 16,3-3 0-16,-7 2 0 0,-1-1 0 15,-7 5 0-15,0 4 0 0,-2 4 0 16,1 4 0-16,-3 1 0 0,6 11 0 16,-6 11 0-16,6 4 0 15,-6 0 0-15,7-3 0 0,-3-5 0 16,4-5 0-16,2-2-273 0,3-6-447 15,-1-4-77-15,-1-2-1616 16,-3-1-480-16</inkml:trace>
  <inkml:trace contextRef="#ctx0" brushRef="#br0" timeOffset="114168.03">2733 11253 6815 0,'0'0'792'0,"0"0"-328"0,-40-30-343 15,24 26-121-15,-3 2 0 0,1 2 0 16,1 0 0-16,-3 5 0 16,3 1 0-16,7-1 0 0,1 4 0 15,7 0 0-15,-2 4 0 0,8 1 0 16,7 0 0-16,3-1 0 0,9-3 0 16,2 0 0-16,4-1 0 15,6-2 0-15,-2 2 0 0,4-1 0 16,-2 1 0-16,-4-1 0 0,-8 0 0 15,-5 1 0-15,-9 3 0 0,-7 1 0 16,-4 1 0-16,-11 4 0 16,-9 1 0-16,-7 2 0 0,-4 1 0 15,-9-4 0-15,1-3 0 0,4-6 0 16,10-7 0-16,6-3 0 0,7-17-289 16,8 1-1516-16,3-9-1248 0</inkml:trace>
  <inkml:trace contextRef="#ctx0" brushRef="#br0" timeOffset="115367.21">3396 11289 5134 0,'-4'-34'328'15,"4"-2"136"-15,8-4 389 0,-1 6-373 0,3 3-36 0,0 9 45 16,1 8-489-16,-7 6 0 16,-2 7 0-16,2 3 0 0,0 12 0 15,-2 16 0-15,2 10 0 0,-4 8 0 16,-8 4 0-16,-2-4 0 0,1 0 0 16,-1-1 0-16,2-3 0 15,8-10 0-15,0-10 0 0,8-9 0 16,2-11 0-16,7-6 0 0,-1-13 0 15,3-7 0-15,-2-8 0 16,-1-3 0-16,-5-4 0 0,-1 1 0 16,0 0 0-16,-4 5 0 0,1 9 0 15,-3 9 0-15,-2 7 0 0,-2 6 0 16,0 0 0-16,0 5 0 0,0 9 0 16,4 9 0-16,0 7 0 0,2 2 0 15,-2-3 0-15,7-5 0 0,-5-2 0 16,-2-5 0-16,6-5 0 15,-8-3 0-15,1-5 0 0,3-2 0 0,-4-2 0 16,4-4 0-16,2-11 0 16,5-13 0-16,1-5 0 0,7-5 0 15,-5 5 0-15,-1 8 0 0,-5 9 0 16,-4 6 0-16,-2 5 0 0,1 5 0 16,-3 3 0-16,2 7 0 15,-2 8 0-15,2 4 0 0,-4 2 0 16,2 0 0-16,0-5 0 0,0-2 0 15,6-2 0-15,-1-1 0 16,3-2-1085-16,-4-5-228 0,3-1-2889 0</inkml:trace>
  <inkml:trace contextRef="#ctx0" brushRef="#br0" timeOffset="115717.26">4041 11297 5410 0,'-8'-33'1189'0,"-4"7"-841"0,-3-4 228 0,-1 11-36 15,1 6-411-15,3 8-129 0,-3 6 0 16,-1 7 0-16,-1 7 0 16,3 6 0-16,-3 7 0 0,3 4 0 15,1 2 0-15,5 1 0 0,6-4 0 16,2-3 0-16,10-4 0 0,3-8 0 16,5-5 0-16,9-5 0 15,-4-6 0-15,4-8 0 0,2-6 0 16,-2-3 0-16,-7-4 0 0,-5 0 0 15,1-1 0-15,-10 1 0 16,1 2 0-16,-1 3 0 0,-4 5 0 16,0 6 0-16,-2 3 0 0,0 2 0 15,0 3 0-15,0 6 0 0,0 5 0 16,4 3 0-16,-2 0 0 0,6-1 0 16,-3-4 0-16,1-1 0 0,0-3-89 15,-2-3-63-15,2-2-68 0,-4 2-336 16,7-2 152-16,-5 0 79 15,2-3-287-15,-2 0-288 0,2-4-333 0</inkml:trace>
  <inkml:trace contextRef="#ctx0" brushRef="#br0" timeOffset="116284.27">4264 11200 5562 0,'0'0'1477'0,"0"0"-677"0,-8 46-447 0,0-18-353 16,0 3 0-16,4-1 0 0,-3 2 0 15,3-3 0-15,4-3 0 0,0-4 0 16,0-4 0-16,0-5 0 16,0-6 0-16,2-2 0 0,-2-4 0 15,0-1 0-15,2-8 0 0,5-13 0 16,-3-9 0-16,6-7 0 0,2-1 0 16,3 5 0-16,3 1 0 0,1 3 0 15,-2 7 0-15,-1 7 0 0,-6 6 0 16,-1 5 0-16,-3 3 0 15,-4 1 0-15,2 3 0 0,2 8 0 0,3 6 0 16,-3 6 0-16,-4 3 0 16,0-1 0-16,0-2 0 0,2 0 0 15,-2-3 0-15,7 0 0 0,-5-3 0 16,6-4-1061-16,-4-3-256 0,5-3-127 16</inkml:trace>
  <inkml:trace contextRef="#ctx0" brushRef="#br0" timeOffset="116700.59">4558 11325 5554 0,'0'0'1261'0,"0"0"-393"0,-2-34-359 16,-2 32-509-16,0-1 0 0,-5 3 0 15,-1 1 0-15,0 12 0 0,-1 5 0 16,1 1 0-16,10-2 0 0,0-2 0 16,2-2 0-16,13-5 0 0,-3-2 0 15,7-5 0-15,1-2 0 0,1-9 0 16,2-3 0-16,-3-3 0 15,1-1 0-15,-11-2 0 0,3 2 0 0,-9 3 0 16,0 4 0-16,-2 3 0 16,-2 4 0-16,0 3 0 0,0 1 0 15,0 10 0-15,2 11 0 0,4 10 0 16,1 7 0-16,-1 4 0 0,2-1 0 16,2 0 0-16,3 2 0 15,-3 0 0-15,0 1 0 0,-3 2 0 16,-7 1 0-16,-7 2 0 0,-7 2 0 15,-7 2 0-15,-6 1 0 16,-4-4 0-16,-2-3 0 0,-4-8 0 16,-4-8 0-16,4-12 0 0,-1-12 0 15,1-8 0-15,0-12 0 0,6-15 0 16,-6-12 0-16,6-11 0 0,6-9 0 16,8-5 0-16,11 0 0 0,12 2 0 15,15 9 0-15,12 8 0 0,-4 14-1541 16,2 5-993-16</inkml:trace>
  <inkml:trace contextRef="#ctx0" brushRef="#br0" timeOffset="117234.18">5302 11376 2056 0,'0'0'3078'0,"17"-38"-2382"0,-7 18-244 0,-6 3 333 0,-4 1-393 0,0 1-52 15,0 2 53-15,-10 0-393 0,2 2 0 16,-5 3 0-16,-1 3 0 0,-3 4 0 16,1 7 0-16,-5 10 0 15,0 8 0-15,-4 8 0 0,5 4 0 16,1 1 0-16,11-2 0 0,6-1 0 15,8-4 0-15,6-4 0 0,7-5 0 16,8-7 0-16,-4-6 0 16,1-7 0-16,1-1 0 0,-4-7 0 15,-2-5 0-15,-5-2 0 0,-4-5 0 16,-3 0 0-16,-3-3 0 0,-4-1 0 16,0 0 0-16,-11 2 0 0,5-1 0 15,-4 5 0-15,-5-1 0 0,3 6 0 16,-3 0 0-16,1 3-273 15,4 0-751-15,1 3 75 0,5 2-83 0,4-2-2106 16</inkml:trace>
  <inkml:trace contextRef="#ctx0" brushRef="#br0" timeOffset="117450.56">5401 11542 2521 0,'0'0'316'16,"-4"36"908"-16,0-25-547 0,4-7-237 15,4-4-108-15,0-1 112 0,3-8-4 16,-1-9 9-16,0-5 303 16,2-3-256-16,-6-3-395 0,7 4-101 15,-7-1 0-15,6 2 0 0,-2 4 0 16,4 5 0-16,-3 3 0 0,-1 0 0 16,2 1 0-16,5 0 0 0,5-2 0 15,-1-1 0-15,3 0 0 0,-3 4-721 16,-3 2-852-16,3 3-984 0</inkml:trace>
  <inkml:trace contextRef="#ctx0" brushRef="#br0" timeOffset="117635.21">5649 11393 2629 0,'0'0'4558'0,"-10"36"-3553"0,4-16-1005 16,2 3 0-16,2 1 0 0,0 1 0 15,0-2 0-15,2-3 0 0,4-6 0 16,4-3 0-16,6-7 0 16,-3-4-785-16,-1-3-772 0,-6-7-4293 0</inkml:trace>
  <inkml:trace contextRef="#ctx0" brushRef="#br0" timeOffset="117750.53">5734 10964 7135 0,'0'0'848'15,"0"0"-639"-15,4-40-209 0,-4 40 0 0,0 2 0 16,0 6-365-16,4 5-351 16,9 6-713-16,1-2-4 0,3-1-760 0</inkml:trace>
  <inkml:trace contextRef="#ctx0" brushRef="#br0" timeOffset="118101.07">6106 11025 2573 0,'0'0'2077'0,"-27"-56"-625"16,7 29-727-16,-1 3-177 0,0 3 68 16,-3 4-415-16,1 6-201 0,-2 4 0 15,2 5 0-15,3 1 0 0,-1 2 0 16,4 5 0-16,7 2 0 0,0 6 0 15,6 3 0-15,2 4 0 0,2 5 0 16,6 3 0-16,4 2 0 16,5 4 0-16,1 5 0 0,5 2 0 15,2 4 0-15,-3 1 0 16,5 1 0-16,-13 0 0 0,-1 0 0 0,-7 0 0 16,-4-1 0-16,0-4 0 15,-4-4 0-15,0-5 0 0,2-7 0 16,-3-4 0-16,3-6 0 0,-2-6 0 15,4-4 0-15,-6-4-97 0,6-3-1243 16,-10-5-461-16</inkml:trace>
  <inkml:trace contextRef="#ctx0" brushRef="#br0" timeOffset="118252.11">5780 11511 5918 0,'0'0'612'0,"0"0"917"16,0 0-1396-16,0 0-133 0,0 0 0 15,0 0 0-15,37-17 0 0,4 3 0 16,7-4 0-16,-1-1 0 0,1-1 0 15,-1 0 0-15,1 0 0 0,-5 2 0 16,-3 1-325-16,-11 9-983 16,0 0-1702-16</inkml:trace>
  <inkml:trace contextRef="#ctx0" brushRef="#br0" timeOffset="118367.92">6294 11351 5382 0,'0'0'1201'16,"-20"41"359"-16,9-15-1511 15,1 2-49-15,0 2 0 0,4-1 0 16,1-2 0-16,1-6 0 0,4-2 0 15,9-5 0-15,-3-4 0 16,4-6 0-16,2-7 0 0,7-10 0 16,-7 0-1465-16,3-9-744 0</inkml:trace>
  <inkml:trace contextRef="#ctx0" brushRef="#br0" timeOffset="118484.14">6402 10875 7843 0,'0'0'128'0,"0"0"-128"0,-50 4 0 15,30 14-32-15,-1-3-808 0,0 2-1986 16</inkml:trace>
  <inkml:trace contextRef="#ctx0" brushRef="#br0" timeOffset="118900.45">6726 11268 5098 0,'0'0'724'16,"0"0"413"-16,-41-5-601 0,8 15-264 16,-4 10 153-16,-5 8-425 15,1 6 0-15,0 6 0 0,8 1 0 16,4-1 0-16,16-2 0 0,13-6 0 15,4-6 0-15,19-5 0 0,8-4 0 16,4-8 0-16,9-5 0 16,3-4 0-16,1-1 0 0,-5-5 0 15,3-2 0-15,-5-2 0 0,-14 3-1553 16,-6-1-781-16</inkml:trace>
  <inkml:trace contextRef="#ctx0" brushRef="#br0" timeOffset="119183.92">6795 11523 5330 0,'0'0'1589'16,"0"0"-316"-16,33 15-1273 0,-15-13 0 15,-1-2 0-15,-3-1 0 0,5-8 0 16,2-4 0-16,-1-4 0 0,1-3 0 16,0-3 0-16,-1-1 0 15,-5 0 0-15,-3 0 0 0,-12-1 0 16,0 2 0-16,-12 4 0 0,-3 5 0 15,-5 9 0-15,-7 8 0 16,-4 14 0-16,-4 8 0 0,2 10 0 16,-5 4 0-16,11 3 0 0,7 0 0 15,5 2 0-15,15-5 0 0,9-5 0 16,13-6 0-16,15-8 0 0,11-11-485 16,8-6-295-16,4-7 127 0,-15-3-1007 15,3-6-377-15</inkml:trace>
  <inkml:trace contextRef="#ctx0" brushRef="#br0" timeOffset="119484.21">7378 11253 6490 0,'0'0'589'16,"-38"-26"-49"-16,11 21 33 0,-8 5-573 15,2 6 0-15,-8 4 0 0,4 3 0 16,-1 4 0-16,7 0 0 0,7 1 0 15,7 1 0-15,11-1 0 0,6 2 0 16,16-1 0-16,18-2 0 16,11 1 0-16,13-2 0 0,4-2 0 15,2 3 0-15,-10-5 0 0,-3 2 0 16,-17 0 0-16,-6 2 0 0,-15-1 0 16,-13-1 0-16,-13 4 0 0,-22 1 0 15,-12 2 0-15,-11 1 0 0,-10-4 0 16,-7-2 0-16,1-8 0 0,8-3 0 15,4-2 0-15,12-3 0 0,15-3-2110 16,4-10-3164-16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1-29T18:24:16.06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24779 15761 952 0,'0'0'0'0,"0"0"-896"0</inkml:trace>
  <inkml:trace contextRef="#ctx0" brushRef="#br0" timeOffset="216.32">24710 15829 2769 0,'0'0'1252'0,"0"0"-455"0,0 0 551 16,0 0-699-16,0 0-273 0,0 0 192 16,77-10-244-16,-9 6-215 0,15-2-109 15,8 3 0-15,10 1 0 16,4 2 0-16,3 0 0 0,8 4 0 0,4 1-89 15,6 0-151-15,4 3-24 16,0 1-248-16,-6 1 100 0,-14-3-89 16,-32-1-1051-16,-14-5-821 0</inkml:trace>
  <inkml:trace contextRef="#ctx0" brushRef="#br0" timeOffset="499.18">24475 15286 6198 0,'45'-1'701'16,"13"-5"227"-16,23-3-604 0,10 2-283 16,14 1-41-16,11 0 0 0,6 2 0 15,4 0 0-15,-2-1 0 16,2 0 0-16,-6-1 0 0,-2 0-209 16,-11 0-575-16,-14-2-973 0,-27 2 4 15,-12-1-936-15</inkml:trace>
  <inkml:trace contextRef="#ctx0" brushRef="#br0" timeOffset="883.47">24564 14602 6867 0,'0'0'16'0,"47"3"252"0,9-3 208 0,23 0-360 16,16 2-40-16,16-1-8 16,15 3-68-16,13-1 88 0,6 2 48 15,-5 0-128-15,-1 0-16 0,-11 0-388 16,-10 1-152-16,-11 3 200 0,-16-5-505 16,-17 1-7-16,-24 1 11 0,-17-5-1620 0</inkml:trace>
  <inkml:trace contextRef="#ctx0" brushRef="#br0" timeOffset="1250.06">24793 14009 8192 0,'0'0'0'16,"56"3"0"-16,-11-3 0 16,13 0 0-16,10 2 0 0,13 2 0 15,16-1 0-15,11-1 0 0,10 1 0 16,-1-3 0-16,-1 0 0 0,-4 0 0 16,-9-3-61-16,-26 0-1251 15,-9-3-537-15</inkml:trace>
  <inkml:trace contextRef="#ctx0" brushRef="#br0" timeOffset="1833.31">25508 13319 2797 0,'0'-34'0'0,"-8"7"-440"0,-2 2 171 0,-1 12 269 0,-3 8 109 16,-3 5 263-16,1 1 64 0,-1 8 764 15,5 4-435-15,-3 7-117 0,3 11 240 16,0 12-419-16,-1 12-29 0,1 6 152 16,3 6-407-16,3 4-185 15,2 9 0-15,2 10 0 0,2 13 0 16,2 7 0-16,2 10 0 0,0 7 0 16,3 7 0-16,-5 6 0 15,-2 3 0-15,0-2 0 0,-4-6 0 16,-3-2 0-16,3-12 0 15,0-8 0-15,2-14 0 0,-4-10 0 16,0-10 0-16,-3-13 0 0,1-14 0 16,4-15 0-16,-2-15 0 0,6-14-977 15,0-6-244-15,0-16-452 0</inkml:trace>
  <inkml:trace contextRef="#ctx0" brushRef="#br0" timeOffset="2333.53">25393 13237 6274 0,'0'0'621'0,"4"-33"7"0,-2 19-44 0,-2 8-499 0,0 2-85 16,-2 4 0-16,-7 0 0 0,-3 9 0 16,-9 14 0-16,-4 12 0 0,1 8 0 15,-1 5 0-15,2-1 0 16,-4 2 0-16,2-2 0 0,1-2 0 15,1-1 0-15,4-6 0 0,3-7 0 16,8-6 0-16,3-11-1029 16,5-8 88-16,0-4-375 0,0-8-2442 0</inkml:trace>
  <inkml:trace contextRef="#ctx0" brushRef="#br0" timeOffset="2499.59">25266 13201 8192 0,'38'12'0'0,"9"3"0"0,15 7 0 16,6 4 0-16,3 7 0 15,-3 6 0-15,-6 6 0 0,-8 3 0 16,-13 5 0-16,-8 3 0 0,-10 2 0 16,-11-13-2554-16,-6 0-511 0</inkml:trace>
  <inkml:trace contextRef="#ctx0" brushRef="#br0" timeOffset="5366.44">25266 12627 1580 0,'0'0'108'0,"0"0"28"0,0 0-72 0,0 0 441 0,0 0-337 16,0 0-48-16,0 0-72 0,0 0-32 15,0 0 32-15,17-1-24 16,-17 5-24-16,0-2-48 0,-6 2-84 15,6-2 0-15,-4-1-180 0,2 0 7 16,-1-1-11-16,3 0-184 0,0-1 500 16,0 0 0-16,0-1 48 15,0-1-44-15,0 2 8 0,0 0 296 16,-2 0-152-16,-2-3-156 0,2 3-664 16,-2-7-208-16</inkml:trace>
  <inkml:trace contextRef="#ctx0" brushRef="#br0" timeOffset="6033.2">25291 12389 2028 0,'0'0'1049'0,"2"-42"-713"0,0 17-36 16,-2 1 56-16,0 0-260 0,0 3-40 16,-4 1-20-16,-2-2-28 0,2 1-8 15,-6 0 20-15,1-3-20 0,1-2 4 16,-4 0 0-16,1-2-4 15,3 0 0-15,-2-1 16 0,3 0-8 16,1-3 101-16,4-3 191 0,2-1-68 16,0 0 48-16,0-2 204 0,0-1-380 15,0 0-72-15,0-2-28 16,0-1 16-16,0-2-20 0,-4 1 0 16,2-1 8-16,0-3-16 0,0 2-104 15,2 1-172-15,0 1 8 0,4 2-20 16,-2 0 204-16,2 1 88 0,2 0-8 15,3 0 24-15,1 1 4 0,2-1 328 16,1 1-100-16,1 1-72 0,1 0-40 16,-1 1-128-16,1-1 0 0,-3 3-4 15,3 0-12-15,-3 1-16 0,0 1-36 16,3-1-72-16,-3 2 0 16,3-1-56-16,-3-2 140 0,3 0 40 15,-1 0 0-15,5-1-28 0,-3 0 40 16,5 0 0-16,-3-1 0 0,3 2 0 15,0 0 8-15,-1 3 8 16,1-2 8-16,4 0 48 0,-2 1-64 16,2-1-8-16,-3 1 4 0,3-3-4 15,0 1 0-15,-2-1 0 0,3 0 8 16,-3 2-8-16,-2 6 100 0,0 0-32 16,-1 5-36-16,-1 0-8 0,1 1-20 15,3-1-4-15,4-1 12 16,4-3-4-16,6 1-8 0,5-4 0 15,3 0 0-15,7-1-8 0,2-4-16 16,3 2 8-16,-1 1 16 0,0 1 28 16,0 3 68-16,-4 3 52 0,1 0-112 15,1 2-28-15,4 0-8 0,2 0 0 16,4 1 0-16,6-2 0 16,3-2 0-16,1 0-104 0,2-2 16 15,-1 1 32-15,-1-1 28 0,-3 3 28 16,-7 0 0-16,-6 5-476 0,-17 5-397 15,-4 4-1124-15</inkml:trace>
  <inkml:trace contextRef="#ctx0" brushRef="#br0" timeOffset="6566.58">27644 8485 4574 0,'-17'36'280'0,"5"6"-16"0,-3 9 332 0,5 1-132 0,2 7-108 0,1 7 129 16,-1 6-309-16,2 5-32 15,2 4 232-15,4 3-184 0,6 1 0 16,4-3-99-16,3-3-93 0,1-10 0 15,3-10 0-15,-1-7 0 16,5-11 0-16,-7-10-689 0,-1-11-704 16,-5-9-980-16</inkml:trace>
  <inkml:trace contextRef="#ctx0" brushRef="#br0" timeOffset="6931.98">28020 8514 6615 0,'0'0'528'16,"-19"47"-176"-16,13-9 68 0,4 5-208 15,-2 9-147-15,-2 7-65 0,1 4 0 16,-1 3 0-16,2 5 0 0,4 4 0 16,-2 3 0-16,2 4 0 15,-2-2 0-15,2-5 0 0,0-9 0 16,2-8 0-16,6-12 0 0,3-9 0 15,-1-5 0-15,0-9-253 0,-3-9-1131 16,-1-7-145-16,-2-7-372 0</inkml:trace>
  <inkml:trace contextRef="#ctx0" brushRef="#br0" timeOffset="7266.2">28489 8556 6807 0,'0'0'560'0,"0"0"-132"0,0 0-152 15,4 51-155-15,-10-6-121 0,2 13 0 16,-2 6 0-16,4 1 0 0,2 3 0 16,0 3 0-16,4 0 0 0,2 1 0 15,-2 0 0-15,0 0 0 0,-2-4 0 16,-2-3 0-16,-4-6 0 16,0-10 0-16,-4-6-313 0,-1-10-571 15,-1-10-1093-15,-2-9 72 0</inkml:trace>
  <inkml:trace contextRef="#ctx0" brushRef="#br0" timeOffset="7800.11">27272 9024 4926 0,'0'0'444'0,"0"0"436"0,0 0-612 0,51 1 61 0,1-1 423 15,18 2-392-15,13-1-127 0,8-1-233 16,14 0 0-16,9-3 0 16,10 0 0-16,4 1 0 0,0 2 0 15,-2 1 0-15,-6 2 0 0,-6 2 0 16,-9-2 0-16,-10 1-297 0,-12 0-331 15,-15-1-753-15,-20-2-27 16,-11-1-369-16</inkml:trace>
  <inkml:trace contextRef="#ctx0" brushRef="#br0" timeOffset="8101.05">28894 8790 6526 0,'0'0'177'0,"54"39"19"15,-6-15 136-15,7-2-228 0,5 0-44 16,0 0 188-16,0 2-220 0,-6 1-20 15,-9 5-8-15,-7 1-152 16,-18 4-24-16,-16 3-144 0,-18 4 92 16,-21 3 208-16,-17 1 20 0,-10-1 0 15,-4 0 60-15,-4-4-24 0,-3 0-36 16,20-12-505-16,-5-3-2332 0</inkml:trace>
  <inkml:trace contextRef="#ctx0" brushRef="#br0" timeOffset="8766.67">24857 11498 4866 0,'0'0'2497'0,"52"21"-2085"0,-9-8-32 0,3-1-343 16,5 1-37-16,3-3 0 0,8-1 0 15,2-3 0-15,4-3 0 0,1-3 0 16,1-5 0-16,0-4 0 16,0-7-881-16,-3-2 141 0,-5-5-45 15,-17 3-960-15,-8-1-35 0</inkml:trace>
  <inkml:trace contextRef="#ctx0" brushRef="#br0" timeOffset="9082">25058 10288 6402 0,'41'36'161'15,"21"3"1027"-15,21 6-760 0,10-3-415 16,12-3-13-16,5 0 0 0,1-1 0 15,-5-4 0-15,-11-4 0 0,-10-4 0 16,-17-3 0-16,-12-3 0 16,-17-2 0-16,-14-3-1337 0,-13-5-404 15,-10-5-1020-15</inkml:trace>
  <inkml:trace contextRef="#ctx0" brushRef="#br0" timeOffset="9450.12">25736 9307 8083 0,'0'0'109'0,"29"38"-109"0,-9-3 0 16,1 9 0-16,4 7 0 0,2 4 0 15,8 3 0-15,10 3 0 16,9-1 0-16,6 0 0 0,0 1 0 15,-4-1 0-15,-7 1 0 0,-9-5 0 16,-9-3 0-16,-5-6 0 0,-7-8-1593 16,-9-10-432-16,-1-11-1141 0</inkml:trace>
  <inkml:trace contextRef="#ctx0" brushRef="#br0" timeOffset="9899.5">26451 8918 7839 0,'25'48'224'0,"4"5"-95"0,4 13-129 0,4-2 0 16,4 3 0-16,11 2 0 16,4 3 0-16,0 0 0 0,-7-1 0 15,-8-2-29-15,-7-3-551 0,-14-3-1177 16,-7-15 28-16,-9-8-1136 0</inkml:trace>
  <inkml:trace contextRef="#ctx0" brushRef="#br0" timeOffset="27649.42">653 12036 5254 0,'0'0'64'0,"0"0"120"0,0 0 704 16,0 0-539-16,0 0-201 0,-33 33 24 15,33-33 132-15,0 3-248 0,2-1 120 16,13 0 196-16,3 1-268 15,22-2 17-15,11-1-121 0,24-4 0 16,14-3 0-16,16 0 0 0,-6 1 0 16,2 0 0-16,-8 4 0 0,-6-1 0 15,2 1 0-15,0 0 0 16,0-1 0-16,-6 1 0 0,-9-1 0 16,-6 1-269-16,-18 1-127 0,-11 1-432 15,-8 0 235-15,-12-1-59 0,-9-2-1221 16,-8-2-824-16</inkml:trace>
  <inkml:trace contextRef="#ctx0" brushRef="#br0" timeOffset="27915.87">1552 11731 6434 0,'0'0'0'0,"40"5"0"15,-7 5 177-15,10 1-61 16,3 1 48-16,1 1 128 0,3-1-144 16,10 1-4-16,4-2-24 0,0 1-112 15,8 3-8-15,-4 1 8 16,-3 3 4-16,-10 3-12 0,-19 2 0 16,-18 4-28-16,-24 7 28 0,-29 6 12 15,-19 8 0-15,-22 5 28 0,-9 1 24 16,-4-2-56-16,2-3-16 0,4-16-568 15,26-13-1153-15,1-13-2805 0</inkml:trace>
  <inkml:trace contextRef="#ctx0" brushRef="#br0" timeOffset="36483.06">732 15235 4950 0,'0'0'884'0,"0"0"-760"0,0 0-48 0,0 0-32 16,0 0-44-16,0 0 0 0,0 35 32 15,16-22-20-15,17 1 20 0,25-1 12 16,10-2-36-16,9-7-8 16,4-2 16-16,-9-2-16 0,0 0-64 15,-8-3-580-15,-6 1-4 16,-16-2-85-16,-9 0-1728 0</inkml:trace>
  <inkml:trace contextRef="#ctx0" brushRef="#br0" timeOffset="36766.21">1344 15020 7023 0,'0'0'268'15,"0"0"-220"-15,0 0-12 0,51 16 144 16,-5-6-48-16,1 2 16 0,5 2 88 15,0-1-228-15,-5 2 8 16,-3 1-16-16,-5 3-264 0,-8 2-60 16,-6 3 100-16,-5 1 152 0,-9 4 64 15,-11 6-4-15,-9 3 8 16,-9 3 4-16,-9 3 36 0,-8 0 8 0,-2-3 68 16,-5-3 76-16,3-6-152 0,8-7-36 15,2-15-104-15,8-7-1121 16,3-9-2028-16</inkml:trace>
  <inkml:trace contextRef="#ctx0" brushRef="#br0" timeOffset="40399.64">7446 9625 2132 0,'0'0'2702'0,"0"0"-2214"16,0 0-192-16,0 0 28 0,0 0-252 15,0 0-12-15,0 0 80 16,0 0-96-16,0 0-20 0,-11-4-24 15,16 8 4-15,7 2-4 0,9 2 108 16,10 0-56-16,0 2 8 0,10-3 29 16,2-2-85-16,5-3 8 0,14 0 16 15,6-2-20-15,7 0-8 0,9-2 44 16,5-4-40-16,4 1 4 0,2-3 8 16,7 0-16-16,3-1 0 15,5 1 4-15,1 1-4 0,7 1 0 16,-2 3 12-16,6 0 8 0,0 2 12 15,4-1 80-15,0-2-92 0,4 3 12 16,0-3-4-16,3 2-20 0,-3 0-8 16,2-1 8-16,1 2 8 15,1 0-16-15,-8 0 72 0,-4 0-72 16,-6-2 20-16,4 2-8 0,-5-2-8 16,-3 1-8-16,-2 0-108 0,-11 0-248 15,-4-2-137-15,-31-1-1047 16,-6-2-733-16</inkml:trace>
  <inkml:trace contextRef="#ctx0" brushRef="#br1" timeOffset="69166.72">21887 7395 716 0,'0'0'996'0,"0"0"-972"0,0 0 44 0,0 0 1553 16,0 0-1129-16,0 0 333 0,0 0-365 15,0 0-80-15,-7 2 176 0,5-2-280 16,0 2-67-16,2-2 87 16,0 0-164-16,0 0-40 0,0 0-40 15,0 0-36-15,0 0-16 0,0 0 92 16,0 0-28-16,2 0 68 0,-2-3 160 16,0 2-104-16,0-1 25 0,0-3-213 15,0 0 0-15,0 0 0 16,0 0 0-16,0-1 0 0,0-1 0 15,0 0 0-15,0 0 0 0,2 1 0 16,1-1 0-16,-3 1 0 0,2-1 0 16,-2 0 0-16,2-1 0 15,-2 2 0-15,2-2 0 0,-2 0 0 16,2-1 0-16,-2 2 0 0,0-2 0 16,2 3 0-16,-2-3 0 0,0 2 0 15,0 0 0-15,0 1 0 0,0 0 0 16,0-1 0-16,0 1 0 15,0 0 0-15,-2 0 0 0,2-1 0 0,-2-1 0 16,2 1 0-16,-2-3 0 16,2 2 0-16,0-1 0 0,0 0 0 15,0 2 0-15,-2-5 0 0,2 4 0 16,0 0 0-16,-2-2 0 0,2 3 0 16,0-1 0-16,0-2 0 0,0 2 0 15,0-1 0-15,0-2 0 0,2-2 0 16,0 0 0-16,2 1 0 15,0 0 0-15,0 0 0 0,-4 0 0 16,6 1 0-16,-2 0 0 0,1-1 0 16,-3 2 0-16,2 1 0 0,-4-2 0 15,6 2 0-15,-4-2 0 16,0 1 0-16,-2 0 0 0,6 0 0 16,-6 0 0-16,2 0 0 0,0 2 0 15,-2 1 0-15,0-3 0 16,0 0 0-16,5-2 0 0,-3 1 0 15,0 5 0-15,-2 1 0 0,2 1 0 0,0-2 0 16,0 0 0-16,0-1 0 16,2 0 0-16,-2 0 0 0,2 0 0 15,0 1 0-15,1-1 0 0,-3 0 0 16,4 0 0-16,-2 1 0 0,0 0 0 16,0 0 0-16,-2-1 0 0,4 1 0 15,-1-1 0-15,1 0 0 0,0 0 0 16,-2-1 0-16,7-3 0 15,-1-2 0-15,-2-1 0 0,2 2 0 16,-1 2 0-16,-5 3 0 0,4-1 0 16,-2 1 0-16,1 1 0 0,-1-2 0 15,0 3 0-15,-2-3 0 0,6 0 0 16,-1 0 0-16,-1-2 0 16,2-1 0-16,1 3 0 0,-3-2 0 15,0 2 0-15,-4 2 0 0,5 0 0 16,-3 0 0-16,0 0 0 15,0 1 0-15,0 0 0 0,-2 0 0 0,7-2 0 16,-1-2 0-16,0 0 0 16,1 0 0-16,1-2 0 0,-1 3 0 15,1-3 0-15,-2 2 0 0,1 0 0 16,1 0 0-16,-2 0 0 0,3-2 0 16,1 1 0-16,-3 0 0 0,5-1 0 15,1 0 0-15,-3 0 0 0,1 1 0 16,-1 1 0-16,-2-1 0 0,-1 1 0 15,1 0 0-15,-1 2 0 16,1 1 0-16,0-2 0 0,1 1 0 16,1-1 0-16,3-1 0 0,1 0 0 15,-1-1 0-15,-1 2 0 0,3-2 0 16,-2 2 0-16,-5 1 0 16,-2 1 0-16,1 3 0 0,-7 0 0 15,0 1 0-15,0 0 0 0,-2 0 0 16,2 0 0-16,-2 1 0 15,-2 0 0-15,0-1-857 0,0 2-1764 0</inkml:trace>
  <inkml:trace contextRef="#ctx0" brushRef="#br1" timeOffset="70782.97">22350 7475 4293 0,'0'0'709'0,"0"0"59"0,0 0 73 0,0 0-517 16,0 0-64-16,0 0 156 0,0 0-232 16,0 0-12-16,0 0 53 0,0 0-225 15,-6-22 0-15,6 18 0 16,0-2 0-16,0-1 0 0,0-1 0 0,-3 0 0 15,3-4 0-15,0-1 0 0,0-1 0 16,0-2 0-16,0 2 0 16,0 2 0-16,0 0 0 0,3-2 0 15,-1 0 0-15,-2 0 0 0,6 0 0 16,-2-1 0-16,0 1 0 0,0 1 0 16,-2-1 0-16,4 2 0 0,-1-1 0 15,-5 0 0-15,6 0 0 0,-2 2 0 16,-2 0 0-16,0 2 0 15,0 3 0-15,0-3 0 0,0-1 0 16,0-2 0-16,0 1 0 0,0-3 0 16,1 3 0-16,-1 0 0 0,2-2 0 15,-2 1 0-15,2 1 0 16,-2 3 0-16,0 1 0 0,0-1 0 16,-2-3 0-16,4 2 0 0,-2-1 0 15,2 3 0-15,1-2 0 0,1-1 0 16,0-3 0-16,0 1 0 15,0 0 0-15,1 2 0 0,-1-2 0 16,0 1 0-16,0 0 0 0,-2 0 0 16,7 0 0-16,-5-2 0 0,4 1 0 15,-2-2 0-15,3 0 0 0,-1 0 0 16,3 1 0-16,-3 0 0 0,2 0 0 16,-1 3 0-16,-1-1 0 0,0 2 0 15,1-1 0-15,-1-1 0 0,2 2 0 16,1 0 0-16,-3 0 0 15,3-3 0-15,-1 2 0 0,-2 0 0 16,3-2 0-16,-1 1 0 0,0 1 0 16,1-2 0-16,-1 2 0 0,-1 1 0 15,1-2 0-15,-2 3 0 0,1-1 0 16,-1 0 0-16,2 1 0 16,1-3 0-16,1 0 0 0,3-1 0 15,-1 1 0-15,3-1 0 0,-2 1 0 16,1 2 0-16,-3 2 0 15,-1 0 0-15,-4 2 0 0,5-1 0 0,-3 0 0 16,1 0 0-16,1 0 0 16,1-1 0-16,-1 0 0 0,1 0 0 15,-3-1 0-15,-4 4 0 0,-2-1 0 16,-4 2 0-16,5-1 0 0,-3-1 0 16,2 1 0-16,-4 2 0 0,-2 0 0 15,0 2-133-15,-4 2-783 0,0 2-1593 16,-7 2-1633-16</inkml:trace>
  <inkml:trace contextRef="#ctx0" brushRef="#br1" timeOffset="71949.46">22745 7641 2629 0,'0'0'2053'0,"0"0"-1173"0,0 0-124 16,0 0 29-16,-3-47-361 0,3 34-96 15,0 0 9-15,0 3-337 16,0-2 0-16,3-1 0 0,-3 2 0 16,4-1 0-16,-2-1 0 0,0 4 0 15,0-3 0-15,-2 1 0 0,4-2 0 16,0 0 0-16,0-1 0 15,-2 0 0-15,2 2 0 0,1-1 0 0,-3 1 0 16,0 1 0-16,2-2 0 16,-2 3 0-16,2 1 0 0,-4 0 0 15,6 2 0-15,-4-2 0 0,0 1 0 16,5-2 0-16,-3 0 0 0,-4-1 0 16,6 2 0-16,-2-1 0 0,-2 1 0 15,2-1 0-15,-2 3 0 16,2 0 0-16,-1-1 0 0,1-1 0 15,-2 1 0-15,2-1 0 0,0-1 0 16,2 2 0-16,-4-3 0 0,9-1 0 16,-5 1 0-16,-2 2 0 0,0 3 0 15,0 0 0-15,0 1 0 16,-2-2 0-16,5 1 0 0,-3-1 0 16,0 1 0-16,-2-1 0 0,2 1 0 15,-2 0 0-15,6-1 0 0,-1 0 0 16,-1 0 0-16,0-1 0 15,0 1 0-15,3-2 0 0,-1 1 0 0,0 0 0 16,0-1 0-16,3 0 0 16,-3 1 0-16,0-1 0 0,0 1 0 15,1 0 0-15,-1-2 0 0,0 2 0 16,1 0 0-16,-1 1 0 0,2 0 0 16,0-1 0-16,-1 1 0 0,1 1 0 15,-2-1 0-15,3 1 0 0,-3 2 0 16,-2 0 0-16,2 1 0 15,1 0 0-15,1-1 0 0,2 0 0 16,3-2 0-16,3-1 0 0,-1-1 0 16,0 1 0-16,1 3 0 0,-5-1 0 15,-1-1 0-15,0 3 0 16,1-1 0-16,-3 3 0 0,5-1 0 16,-3 0 0-16,2 1 0 0,-1 0 0 15,1 0 0-15,-3-1 0 0,-1 1 0 16,-4 0 0-16,0 1 0 15,-1-1 0-15,-1 0 0 0,2-1 0 0,-2-1 0 16,0 0 0-16,-2 0-1049 16,-2-1-360-16,0-4-660 0</inkml:trace>
  <inkml:trace contextRef="#ctx0" brushRef="#br1" timeOffset="72600.24">23090 6343 2661 0,'0'0'1008'0,"0"0"-532"0,0 0 81 0,0 0 255 16,39-4-308-16,-14 0-88 0,2 0 345 15,-3 0-369-15,-3 3-152 16,0 0-100-16,-3 1-128 0,-3-1-12 16,-1-1 0-16,-1 1-300 0,-5 1-256 15,0-2-877-15,-4 1-104 0,1-1-852 0</inkml:trace>
  <inkml:trace contextRef="#ctx0" brushRef="#br1" timeOffset="73150.32">22792 6061 196 0,'0'0'40'0,"0"0"4"0,0 0 180 16,0 0 408-16,0 0 20 0,0 0 357 15,0 0-473-15,0 0-76 0,0 0 401 16,-21-16-273-16,21 14 8 0,0 0 225 15,2-2-429-15,7-5-84 16,9-2 256-16,9-2-295 0,4 3-269 16,4 8 0-16,1 2 0 0,3 5 0 15,-2 5 0-15,-2 1 0 0,0 2 0 16,0-2 0-16,3-3 0 16,-5-2 0-16,0-3-45 0,-8-1-555 15,-1-2-220-15,-7-3-1409 0,-9-3-1541 0</inkml:trace>
  <inkml:trace contextRef="#ctx0" brushRef="#br1" timeOffset="90150.43">17395 622 6839 0,'0'0'576'0,"0"0"-220"16,-11 47 65-16,7-13-421 0,4 5 0 0,7 2 0 15,-3 3 0-15,6 1 0 16,4 2 0-16,-1 0 0 0,-3-4 0 16,5-3 0-16,-9-6 0 0,4-7-613 15,-4-8-876-15,-1-8-51 0,-5-8-701 16</inkml:trace>
  <inkml:trace contextRef="#ctx0" brushRef="#br1" timeOffset="90334.16">17122 668 7231 0,'0'0'961'15,"0"0"-961"-15,0 0 0 0,0 0 0 16,0 0 0-16,2-33 0 0,27 12 0 15,8-3 0-15,7 4 0 0,3 6 0 16,-1 6 0-16,3 4 0 0,7 0 0 16,2 4 0-16,-4 0 0 15,-13 0-1097-15,-4 6-1312 0</inkml:trace>
  <inkml:trace contextRef="#ctx0" brushRef="#br1" timeOffset="90700.24">17794 923 2445 0,'0'0'3641'0,"-46"-51"-2900"0,26 32 407 15,7 11-931-15,3 5-217 0,-5 6 0 16,5 9 0-16,0 5 0 0,-1 6 0 15,1 3 0-15,4 2 0 0,6 2 0 16,0-3 0-16,6 0 0 0,9-4 0 16,-1-4 0-16,3-5 0 15,5-8 0-15,3-6 0 0,-2-5 0 16,2-8 0-16,-5-4 0 0,-3-2 0 16,-1-1 0-16,-5 3 0 0,-3 5 0 15,-6 5 0-15,2 6 0 0,-4 1 0 16,0 2 0-16,2 6 0 0,7 7 0 15,1 4 0-15,2 0 0 16,5-3 0-16,-3-4 0 0,3-6 0 16,1-4 0-16,-5-2-825 0,-3-2-1456 0</inkml:trace>
  <inkml:trace contextRef="#ctx0" brushRef="#br1" timeOffset="91233.55">18094 532 6042 0,'0'0'432'0,"0"0"585"15,0 0-357-15,0 0-619 0,0 0-41 16,0 0 0-16,0 0 0 0,-9 45 0 15,9 1 0-15,0 18 0 0,4 8 0 16,-4 4 0-16,7-2 0 16,1-9 0-16,2-1 0 0,3-10 0 15,1-9 0-15,3-8 0 0,-1-12 0 16,5-9 0-16,-5-10 0 0,5-7 0 16,-2-13 0-16,-7-5 0 0,-2-8 0 15,-3-3 0-15,-7-2 0 16,-11-2 0-16,-1 2 0 0,-7 5 0 0,3 7 0 15,-1 9 0-15,5 10 0 16,-3 3 0-16,-1 13 0 0,1 2 0 16,3 6 0-16,2-2 0 0,1 0 0 15,9-5-585-15,0-6-1204 0,9-5-88 16,-1-5-1208-16</inkml:trace>
  <inkml:trace contextRef="#ctx0" brushRef="#br1" timeOffset="91433.44">18389 567 7243 0,'0'0'904'0,"0"0"-859"15,0 0-45-15,0 0 0 16,-33 36 0-16,23-2 0 0,1 6 0 16,9 2 0-16,0 3 0 0,0-1 0 15,0 6 0-15,5 0 0 0,1 0 0 16,-2-2 0-16,2-3 0 0,4-4 0 15,1-7 0-15,-1-8 0 16,-2-9-989-16,-1-9-1360 0,-1-7-208 0</inkml:trace>
  <inkml:trace contextRef="#ctx0" brushRef="#br1" timeOffset="91683.21">18472 1094 5010 0,'0'0'1492'0,"0"0"-631"0,51-45-32 16,-26 19-829-16,0 1 0 0,-4 1 0 15,-5-1 0-15,-5 2 0 0,-3 0 0 16,-8-1 0-16,0 3 0 0,-8 1 0 16,-3 2 0-16,-1 6 0 0,-3 8 0 15,5 5 0-15,-6 11 0 16,-1 11 0-16,-2 8 0 0,-1 6 0 16,3 3 0-16,7-1 0 0,4 0 0 15,12-6 0-15,8-4 0 0,13-7 0 16,8-5 0-16,15-10 0 0,6-7 0 15,4-3 0-15,-15-4-1193 16,-6-3-2209-16</inkml:trace>
  <inkml:trace contextRef="#ctx0" brushRef="#br1" timeOffset="91983.43">19419 941 6563 0,'0'0'956'0,"0"0"-300"15,0 0-639-15,0 0-17 16,0 0 0-16,-5 59 0 0,3-27 0 16,-2-1 0-16,4-7 0 0,8-6 0 15,1-6 0-15,1-3-537 0,0-7-928 16,1-3-796-16</inkml:trace>
  <inkml:trace contextRef="#ctx0" brushRef="#br1" timeOffset="92115.9">19557 560 6947 0,'0'0'28'0,"0"0"144"0,0 0 512 15,0 0-684-15,0 0-52 16,0 0-596-16,0 0 212 0,0 0-449 16,-6 49-1764-16</inkml:trace>
  <inkml:trace contextRef="#ctx0" brushRef="#br1" timeOffset="92449.38">19797 877 5550 0,'0'0'1093'0,"0"0"-409"0,-48-16 181 15,28 13-865-15,3 2 0 0,1-1 0 16,-3 2 0-16,2 0 0 0,7 0 0 15,0 4 0-15,-1 3 0 0,9 4 0 16,0 2 0-16,2 1 0 0,9 1 0 16,1 2 0-16,4-2 0 0,5-1 0 15,2 0 0-15,5-1 0 16,3 1 0-16,2 0 0 0,-4 0 0 16,-4 1 0-16,-6-2 0 0,-7 1 0 15,-6-1 0-15,-4 0 0 0,-12 0 0 16,-7 3 0-16,-12-1 0 0,-2-1 0 15,-8-1 0-15,-3-3 0 16,3-5 0-16,6-2 0 0,4-3 0 16,10-10 0-16,9 0-1013 0,7-8-1472 0</inkml:trace>
  <inkml:trace contextRef="#ctx0" brushRef="#br1" timeOffset="92915.91">20876 692 2096 0,'0'0'3938'0,"-35"-49"-3309"0,14 22-185 0,-4 2 196 0,-2-3-516 16,-4 0-56-16,4 3 44 16,-4 2-64-16,-2 3 32 0,-2 4-67 15,4 6-13-15,4 6 0 0,3 4 0 16,3 5 0-16,2 7 0 0,5 4 0 15,3 7 0-15,7 5 0 0,2 3 0 16,6 8 0-16,9 4 0 0,8 4 0 16,1 4 0-16,3 0 0 0,0 6 0 15,-2 3 0-15,-3 0 0 0,3-1 0 16,-9-2 0-16,3-6 0 16,-7-7 0-16,-6-4 0 0,3-5 0 15,-7-5 0-15,-2-5 0 0,-3-6 0 16,1-7-17-16,2-6-1163 0,-6-6-481 15</inkml:trace>
  <inkml:trace contextRef="#ctx0" brushRef="#br1" timeOffset="93066.82">20448 1152 6290 0,'0'0'905'16,"0"0"-625"-16,35-19 168 0,-2 9-179 15,2-2-269-15,3 1 0 0,1 1 0 16,-4 0 0-16,2 2 0 0,0 0 0 15,1 4 0-15,-3 3 0 0,-6 1-1085 16,-9 0-316-16,-3 3-592 0</inkml:trace>
  <inkml:trace contextRef="#ctx0" brushRef="#br1" timeOffset="93249.37">20894 1196 5290 0,'0'0'884'0,"-16"35"-383"15,12-27 363-15,2-3-548 0,0-2-76 16,2-1-143-16,-2-2-97 0,2 0 0 15,-5-2 0-15,5-10 0 16,0-10 0-16,7-4 0 0,-1-3 0 16,4 3 0-16,1 3 0 0,1 3 0 15,0 1 0-15,5 6 0 0,-3 2 0 16,3 4 0-16,-1 3-225 16,3 2-819-16,-7 1-49 0,3 1-1680 0</inkml:trace>
  <inkml:trace contextRef="#ctx0" brushRef="#br1" timeOffset="93533.55">21169 1036 3373 0,'0'0'1705'16,"0"0"-641"-16,0 0-95 16,0 0 112-16,0 0-1081 0,-39-17 0 15,14 26 0-15,-2 7 0 0,5 4 0 16,3 4 0-16,3 1 0 0,5 2 0 15,5-1 0-15,6-1 0 16,6 0 0-16,5-5 0 0,5-3 0 16,5-3 0-16,-1-5 0 0,3-8 0 15,0-1 0-15,-4-7 0 0,1-6 0 16,-3-5 0-16,-3-4 0 16,-3-1 0-16,-1-4 0 0,-4 0 0 15,-2-3 0-15,-2 1 0 0,0 6-909 16,0 7 32-16,-2 9-255 0,0 6-1093 15,0 1 888-15</inkml:trace>
  <inkml:trace contextRef="#ctx0" brushRef="#br1" timeOffset="93883.28">21254 1179 4261 0,'0'0'1001'0,"4"44"-285"16,-2-32 237-16,0-5-617 0,3-4-4 15,1-3 108-15,4-2-287 0,5-10-153 16,1-7 0-16,-4-5 0 0,3-2 0 15,-5 1 0-15,-4 1 0 16,5 3 0-16,-3 6 0 0,-4 6 0 16,0 5 0-16,-4 4 0 0,2 3-93 15,0 8 37-15,3 6 44 0,1 5-28 16,-2 2 40-16,2-5 4 16,-2-2 0-16,-2-6-4 0,5-4 0 15,-5-3 12-15,-2-2-12 0,2-1 156 16,2-1-131-16,2-1-25 0,2-9 0 15,7-7 0-15,-1-7 0 0,7 2 0 16,-9 4 0-16,-3 8 0 0,-3 6 0 16,0 4 0-16,2 0 0 0,9 8 0 15,-3 5 0-15,1 5 0 0,-3 2 0 16,1-2 0-16,-1-2 0 16,-2-2 0-16,3-1 0 0,1-6 0 15,-4-4-1850-15,1-3-1959 0</inkml:trace>
  <inkml:trace contextRef="#ctx0" brushRef="#br1" timeOffset="94565.94">22581 1367 3125 0,'0'0'2537'0,"0"0"-1681"0,0 0 277 15,0 0-592-15,0 0-541 0,0 0 0 16,0 0 0-16,-2-51 0 16,19 5 0-16,5-11 0 0,1-3 0 15,0-2 0-15,-4-7 0 0,-5-4 0 16,-2 0 0-16,-1 1 0 0,-3 7 0 15,2 14 0-15,-3 12 0 16,1 8 0-16,-6 14 0 0,2 2 0 16,-2 10 0-16,-2 5 0 0,2 0 0 15,0 6 0-15,2 11 0 0,3 14 0 16,5 18 0-16,2 13 0 16,1 9 0-16,1 6 0 0,1-5 0 15,-3 0 0-15,3-4 0 0,-1-6 0 16,-1-4 0-16,-3-8 0 0,-1-8 0 15,-7-7 0-15,2-9 0 0,-4-10-481 16,-2-9-752-16,-2-6-55 0,-6-7-3234 0</inkml:trace>
  <inkml:trace contextRef="#ctx0" brushRef="#br1" timeOffset="94700.31">22637 1205 5694 0,'0'0'2185'0,"0"0"-1872"0,0 0-313 16,0 0 0-16,0 0 0 0,60-17 0 15,-15 6 0-15,3-3 0 16,4 0 0-16,-5 2 0 0,1-1 0 16,-11 2 0-16,-6-3-3558 0</inkml:trace>
  <inkml:trace contextRef="#ctx0" brushRef="#br1" timeOffset="95265.85">23416 712 6639 0,'0'0'1032'15,"0"0"-511"-15,-37-46-521 0,19 35 0 16,-3 3 0-16,-6 3 0 0,2 5 0 15,-4 7 0-15,0 7 0 0,2 4 0 16,1 6 0-16,-1 2 0 0,6 1 0 16,4 0 0-16,5 0 0 0,8 0 0 15,6 0 0-15,10 2 0 16,11-1 0-16,14 0 0 0,7-2 0 16,7-1 0-16,1 0 0 0,2-1 0 15,-9 0 0-15,-3-3 0 0,-9 0 0 16,-6-1 0-16,-7-1 0 0,-9-1 0 15,-9-1 0-15,-2-3 0 16,-6 1 0-16,-9-1 0 0,-10-1 0 16,-10-2 0-16,-4-2 0 0,-7-3 0 15,1-3 0-15,4-3 0 0,5 0 0 16,3-5 0-16,11 0 0 16,5-2 0-16,7 1-321 0,10-4-799 15,0 4-93-15,10-8-264 0</inkml:trace>
  <inkml:trace contextRef="#ctx0" brushRef="#br1" timeOffset="95483.13">23656 623 7771 0,'0'0'360'0,"0"0"-299"15,0 0-61-15,0 0 0 0,-8 33 0 16,6 5 0-16,0 11 0 0,2 4 0 15,4 9 0-15,-2 1 0 16,2 5 0-16,2 3 0 0,-2 0 0 16,5-4 0-16,-3-4 0 0,0-7 0 15,0-10 0-15,5-14 0 0,1-12 0 16,0-16 0-16,1-4-1930 16,-3-18-1411-16</inkml:trace>
  <inkml:trace contextRef="#ctx0" brushRef="#br1" timeOffset="95666.05">23896 671 7571 0,'0'0'621'0,"0"0"-621"0,-10 44 0 15,3-7 0-15,-1 12 0 0,0 2 0 16,2 6 0-16,-1 1 0 16,3 1 0-16,0-2 0 0,2-2 0 15,2-3 0-15,0-3 0 0,2-4 0 16,-2-6 0-16,2-9 0 0,-2-10-529 15,0-13-4693-15</inkml:trace>
  <inkml:trace contextRef="#ctx0" brushRef="#br1" timeOffset="95815.83">23679 1112 6510 0,'0'0'1682'15,"41"-10"-1682"-15,-10 4 0 0,2-2 0 16,4-2 0-16,3 1 0 0,-1-2 0 15,-4 2 0-15,0-3 0 0,-2-3 0 16,-6 5-697-16,-4-6-1252 0</inkml:trace>
  <inkml:trace contextRef="#ctx0" brushRef="#br1" timeOffset="96133.4">24220 764 7559 0,'0'0'633'0,"0"0"-633"0,-2 62 0 16,0-19 0-16,2 5 0 0,0 1 0 16,4 2 0-16,-1 2 0 0,1 1 0 15,0-1 0-15,-4-2 0 0,0-6 0 16,0-4 0-16,0-9 0 16,4-9 0-16,-2-9-949 0,2-11-956 0</inkml:trace>
  <inkml:trace contextRef="#ctx0" brushRef="#br1" timeOffset="96516.76">24231 809 3777 0,'0'0'3530'16,"18"-35"-2858"-16,1 14-459 16,0 2-213-16,1-2 0 0,5 2 0 15,-2-1 0-15,0 5 0 0,-1-1 0 16,-1 6 0-16,2 3 0 0,-3 9 0 15,-1 12 0-15,-5 10 0 0,-1 8 0 16,-5 2 0-16,-6 4 0 0,-2 1 0 16,0 0 0-16,-10-3 0 0,0-4 0 15,-9-6 0-15,-4-2 0 0,-4-6 0 16,-6-4 0-16,-2-5 0 16,-4-3 0-16,4-4 0 0,0-1 0 15,12-1 0-15,6 0 0 0,11-3 0 16,4 3 0-16,0 0 0 0,2 0 0 15,0 0 0-15,8 6 0 16,7 9 0-16,12 10 0 0,8 14 0 16,8 10 0-16,0 5 0 0,-5-3 0 15,-3-5 0-15,-2-9 0 0,-4-5 0 16,4-4 0-16,-6-7 0 16,-7-6 0-16,-5-7 0 0,-7-6 0 15,-4-2-1742-15,-4-13-1303 0</inkml:trace>
  <inkml:trace contextRef="#ctx0" brushRef="#br1" timeOffset="96932.74">24700 1433 6118 0,'0'0'1161'0,"0"0"-248"0,0 0-913 15,0 0 0-15,12-50 0 0,-3 8 0 16,1-10 0-16,0-7 0 16,1-3 0-16,-1-7 0 0,0 0 0 15,5-2 0-15,-1 2 0 0,-1 4 0 16,-3 3 0-16,-4 10 0 0,3 14 0 15,-7 12 0-15,0 11 0 0,0 9 0 16,0 2 0-16,0 4 0 0,0 1 0 16,4 10 0-16,2 11 0 0,5 21 0 15,1 25 0-15,5 17 0 0,-1 6 0 16,3 0 0-16,0-11 0 16,-1-9 0-16,1-5 0 0,0-6 0 15,-7-10 0-15,-1-5 0 0,-7-10 0 16,-4-9 0-16,-2-10 0 0,0-8 0 15,-2-8-201-15,-2-3-1344 16,-4-8-972-16</inkml:trace>
  <inkml:trace contextRef="#ctx0" brushRef="#br1" timeOffset="97083.11">24812 1179 7559 0,'0'0'633'0,"0"0"-633"0,0 0 0 16,0 0 0-16,0 0 0 0,60-12 0 15,-29 5 0-15,0 0 0 0,2-1 0 16,2 0 0-16,4-1 0 0,7-1 0 16,1 0 0-16,-12 2-753 0,0-2-5230 0</inkml:trace>
  <inkml:trace contextRef="#ctx0" brushRef="#br1" timeOffset="97717.06">25595 721 5482 0,'0'0'300'0,"0"0"404"16,0 0 273-16,0 0-469 0,0 0-287 15,0 0-221-15,25-38 0 16,-29 30 0-16,-9-1 0 0,-7-4 0 16,-11 5 0-16,-9 5 0 0,-1 6 0 15,2 7 0-15,4 3 0 0,6 2 0 16,4 0 0-16,2-1 0 16,5-2 0-16,3 0 0 0,5-2 0 15,-1 0 0-15,3 0 0 0,4 1 0 16,2 1 0-16,0 1 0 0,2 4 0 15,6 4 0-15,2 3 0 0,1 6 0 16,-5 6 0-16,4 5 0 0,-8 4 0 16,0 1 0-16,-2 0 0 0,-4-1 0 15,-3 0 0-15,1 0 0 0,2 1 0 16,2-2 0-16,0-4 0 16,4-2 0-16,0-7 0 0,2-4 0 15,8-6 0-15,3-5 0 0,5-5 0 16,7-6 0-16,8-4 0 0,10-1 0 15,7-6 0-15,4-4 0 16,2-1 0-16,-3 0 0 0,-7-1 0 16,-5 1 0-16,-6-3 0 0,-10 3 0 15,-10-3 0-15,-7 4-1357 0,-8-4-860 0</inkml:trace>
  <inkml:trace contextRef="#ctx0" brushRef="#br1" timeOffset="97900.21">25167 1045 4345 0,'0'0'2994'0,"0"0"-2322"0,52 2-491 0,-17 0-181 0,8-2 0 16,3 0 0-16,4 0 0 0,5-1 0 15,1-4 0-15,2-1 0 0,0-3 0 16,-17 0-509-16,-4-1-2112 0</inkml:trace>
  <inkml:trace contextRef="#ctx0" brushRef="#br1" timeOffset="100250.1">27069 1065 6426 0,'0'0'741'0,"0"0"91"0,-33-46-639 16,16 33-193-16,-5-1 0 0,-5-1 0 15,-4 0 0-15,-2 2 0 0,4 5 0 16,2 3 0-16,4 5 0 0,4 2 0 16,3 6 0-16,4 4 0 0,3 4 0 15,1 4 0-15,8-1 0 0,0 3 0 16,8-2 0-16,7 0 0 16,10-3 0-16,6-1 0 0,8-3 0 15,6 0 0-15,-3-2 0 0,-7 2 0 16,-8 0 0-16,-9 1-9 0,-5 1 9 15,-7 0 0-15,-6 0 9 16,-4 1-9-16,-11 0 0 0,-5 3 0 16,-9-3 0-16,-6 1 0 0,1-4 0 15,-1-3 0-15,4-6 0 0,6-4 0 16,11-3 0-16,4-10-129 16,6-10-955-16,4 4-33 0,0-12-1608 0</inkml:trace>
  <inkml:trace contextRef="#ctx0" brushRef="#br1" timeOffset="100466.17">27110 490 5402 0,'0'0'984'0,"0"0"-675"0,0 0 323 16,0 0-324-16,19 35-60 16,-13-3 61-16,0 13-309 0,-2 8 0 15,-2 4 0-15,-2 8 0 0,0 7 0 16,0 4 0-16,-6 5 0 0,-2 1 0 15,0-6 0-15,-3-4 0 16,3-9 0-16,4-11 0 0,4-10 0 16,0-12 0-16,0-16 0 0,2-8-1129 15,0-8-864-15</inkml:trace>
  <inkml:trace contextRef="#ctx0" brushRef="#br1" timeOffset="100599.27">27032 1041 6863 0,'0'0'596'0,"0"0"-168"0,51-35-123 16,-26 28-305-16,2 2 0 0,2 4 0 16,2 1 0-16,0 1 0 0,2 5 0 15,2 3-209-15,0 1-487 0,-2 1-933 16,-8-3-412-16</inkml:trace>
  <inkml:trace contextRef="#ctx0" brushRef="#br1" timeOffset="101100.18">27474 1088 5462 0,'0'0'900'15,"-33"-20"297"-15,14 7-629 16,5 3-503-16,-3 3-65 0,3 7 0 16,-3 4 0-16,1 10 0 0,-3 7 0 15,3 4 0-15,-1 3 0 0,7-2 0 16,4-1 0-16,6-4 0 16,2-1 0-16,6-4 0 0,4-3 0 15,5-4 0-15,-1-4 0 0,1-5 0 16,-3-1 0-16,3-7 0 0,-3-4 0 15,1-1 0-15,1-1 0 0,1-4 0 16,-3 3 0-16,-1 1 0 0,-3 4 0 16,-6 6 0-16,-4 1 0 0,0 3 0 15,2 0 0-15,-2 3 0 0,3 4 0 16,1 6 0-16,0 7 0 16,2 7 0-16,2 1 0 0,-2 1 0 15,-1-6 0-15,1-1 0 0,-4-3 0 16,0-4 0-16,0-7 0 0,-2-2 0 15,2-3 0-15,0-1 0 16,-2-2 0-16,4-1 0 0,2-10 0 16,1-10 0-16,3-6 0 0,2-5 0 15,1-2 0-15,1 6 0 0,1-1 0 16,-3 3 0-16,3 4 0 16,-3 5 0-16,-4 7 0 0,1 3 0 15,-7 5 0-15,2 2 0 0,0 1 0 16,4 8 0-16,2 6 0 0,3 11 0 15,-1 6 0-15,-1 3 0 0,-5 0 0 16,-4-4 0-16,0 1 0 0,0-3 0 16,0-2 0-16,2-3 0 0,0-8 0 15,-2-5-481-15,5-8-1368 0</inkml:trace>
  <inkml:trace contextRef="#ctx0" brushRef="#br1" timeOffset="101366.11">28003 1162 6266 0,'0'0'805'0,"6"-32"-365"15,-3 12 100-15,-3 2-399 0,-3-1-141 16,-3 1 0-16,0 4 0 16,0 5 0-16,4 4 0 0,0 5 0 15,-4 1 0-15,-5 9 0 0,-5 12 0 16,-9 18 0-16,0 11 0 0,0 6 0 15,7 0 0-15,9-7 0 0,9-6 0 16,9-11 0-16,11-8 0 0,9-12 0 16,2-10 0-16,2-9 0 0,0-16 0 15,-4-7 0-15,-4-8 0 0,-6-7-397 16,-3-2-527-16,-5 8-209 16,-7-2-2380-16</inkml:trace>
  <inkml:trace contextRef="#ctx0" brushRef="#br1" timeOffset="101499.86">28115 669 5694 0,'0'0'1029'16,"0"0"-529"-16,2 52 168 0,-4-10-367 16,-2 10-301-16,-2 8 0 0,1 10 0 15,1 4 0-15,2 3 0 0,2-4 0 16,0-4 0-16,4-5 0 16,3-3 0-16,-1-12 0 0,-2-16-1273 15,0-9-1513-15</inkml:trace>
  <inkml:trace contextRef="#ctx0" brushRef="#br1" timeOffset="102283.36">28444 1198 5318 0,'0'0'668'0,"10"-36"-108"0,-8 16 325 0,-2 1-525 0,0-2-92 16,0 3-135-16,-6 4-133 0,2 4 0 15,-7 4 0-15,-3 6 0 0,-7 6 0 16,-6 12 0-16,0 8 0 0,1 8 0 15,1 3 0-15,6 0 0 16,7 0 0-16,6-3 0 0,6-3 0 16,4-5 0-16,4-3 0 0,6-6 0 15,3-6 0-15,4-5 0 0,-1-5 0 16,3-3 0-16,-2-7 0 16,-1-2 0-16,1-5 0 0,-2 0 0 15,-5-2 0-15,1 0 0 0,-3-1 0 16,-2 4 0-16,-1 3 0 0,-3 5 0 15,-4 4 0-15,2 3 0 0,0 0 0 16,2 6 0-16,3 6 0 0,5 5 0 16,1 2 0-16,3-1 0 0,1-4 0 15,-1-5 0-15,1-2 0 0,2-2 0 16,-3-3 0-16,-1-2 0 16,-5 0 0-16,-6 0 0 0,1 0-17 15,-5-1-223-15,2 0 80 0,-2 1 24 16,0 0-60-16,-2 0 120 0,0 0 76 15,0 0 168-15,-2 0 28 16,2 0 64-16,-4 0-59 0,2-3-201 16,0-7 0-16,0-8 0 0,2-7 0 15,2-5 0-15,2-2 0 0,2 3 0 16,2 2 0-16,3 6 0 16,-1 4 0-16,0 3 0 0,-2 4 0 15,3 1 0-15,1 0 0 0,3 2 0 16,3-1-465-16,3 1-447 0,-2 2-1550 15,-3 0-899-15</inkml:trace>
  <inkml:trace contextRef="#ctx0" brushRef="#br1" timeOffset="102499.52">29055 1110 6242 0,'0'0'1149'0,"0"0"-348"0,0 0-801 0,0 0 0 15,0 0 0-15,-41 0 0 0,23 0 0 16,-1 10 0-16,0 4 0 0,3 5 0 15,-3 7 0-15,1 4 0 16,7 0 0-16,5 1 0 0,6-2 0 16,4-4 0-16,9-3 0 0,5-2 0 15,7-5 0-15,0-5 0 0,4-3 0 16,0-6 0-16,-2-2-317 16,-7-5-1008-16,1-3-651 0</inkml:trace>
  <inkml:trace contextRef="#ctx0" brushRef="#br1" timeOffset="102700.16">29159 671 7791 0,'0'0'401'16,"0"0"-401"-16,0 0 0 16,-2 46 0-16,-4-5 0 0,-3 10 0 15,1 11 0-15,2 4 0 0,2 9 0 16,4 4 0-16,0 1 0 0,6-4 0 15,8-8 0-15,3-7 0 16,8-14 0-16,-3-11 0 0,5-13 0 16,-8-11-689-16,-3-10-4473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1-29T18:27:43.882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8775 15983 1740 0,'0'0'84'0,"0"0"-84"0,0 0 1925 0,0 0-1156 0,0 0-409 16,0 0 456-16,0 0-412 0,0 0-104 16,0 0 65-16,0-15-193 0,0 9-20 15,0 0 136-15,-4-1-136 0,2-1 28 16,2-4 64-16,0-1-136 15,0-1 25-15,0 0-133 0,-4 1 0 16,4 0 0-16,0 0 0 0,0-1 0 16,0 1 0-16,-5-2 0 0,5-1 0 15,0 0 0-15,0-1 0 0,0-1 0 16,0 1 0-16,0-1 0 16,0-1 0-16,5-1 0 0,-5-1 0 15,0 0 0-15,0-1 0 0,0-2 0 16,0 0 0-16,0-1 0 0,0 2 0 15,0-1 0-15,0 0 0 0,0 2 0 16,0-1 0-16,0 0 0 0,-5 1 0 16,5 0 0-16,0 0 0 0,0 1 0 15,0 1 0-15,-2-3 0 16,2 3 0-16,-4-1 0 0,4-2 0 16,0 2 0-16,0-3 0 0,-6 2 0 15,6-1 0-15,-4 1 0 0,4-2 0 16,0 0 0-16,0-1 0 15,0-1 0-15,0-2 0 0,0-2 0 16,4 0 0-16,-4 1 0 0,0-1 0 16,2 1 0-16,-2 0 0 0,0 2 0 15,0-2 0-15,-2 2 0 0,2 0 0 16,-4-2 0-16,4 3 0 16,-4-2 0-16,4-1 0 0,-2 1 0 15,2-2 0-15,-4 3 0 0,4-3 0 16,0 2 0-16,0-3 0 0,0 2 0 15,0 0 0-15,0-1 0 0,0 2 0 16,0-3 0-16,0-1 0 0,0 3 0 16,0-2 0-16,0 1 0 0,0-1 0 15,0 0 0-15,0 0 0 16,0 0 0-16,0-1 0 0,0 0 0 16,0-1 0-16,0 0 0 0,0-1 0 15,0 2 0-15,0-3 0 0,0 0 0 16,0 1 0-16,0 1 0 0,0-1 0 15,0 1 0-15,4-1 0 16,-4-1 0-16,2-1 0 0,2-1 0 16,-4 0 0-16,0 1 0 0,4 1 0 15,-4 1 0-15,0 2 0 0,0 0 0 16,0 2 0-16,0 3 0 0,2 2 0 16,-2 5 0-16,0 3 0 15,0 4 0-15,0 7 0 0,0 0 0 16,0 5 0-16,-2-1 0 0,2 0 0 15,0 1 0-15,-4 1 0 0,4 0 0 16,0 5 0-16,0 0 0 0,0 2 0 16,0 1 0-16,0 0 0 0,-4 0 0 15,2 1 0-15,-2 2 0 0,-3 1 0 16,1 3 0-16,-4 0 0 0,-5 0 0 16,1-1 0-16,2 0 0 15,-3 1 0-15,3 2 0 0,-3 1 0 16,1 2 0-16,1 1 0 0,-3 1 0 15,1-1 0-15,5-2 0 16,4-4 0-16,-3-3 0 0,7-5 0 16,2-4 0-16,0-3 0 0,2-5 0 15,9-9 0-15,3-12 0 0,7-8 0 16,0-7 0-16,-1 4 0 16,-7 2 0-16,1 2 0 0,-3 4 0 15,-5 1 0-15,-2 4 0 0,-2 6 0 16,-2 3 0-16,4 4 0 0,-4 5 0 15,0 3 0-15,0 2 0 0,0 1 0 16,0 0 0-16,0 3 0 0,0 10 0 16,10 9 0-16,5 5 0 0,1 3 0 15,11 0 0-15,0-5 0 0,4-2 0 16,6-3 0-16,-2-3 0 0,3-3 0 16,-1-3 0-16,0 1 0 15,-6-2 0-15,-4 1 0 0,-2 3 0 16,-13 1 0-16,3 1 0 0,-9 0 0 15,-6 1 0-15,-6-2-517 16,-1-4-804-16,-7-1-3793 0</inkml:trace>
  <inkml:trace contextRef="#ctx0" brushRef="#br0" timeOffset="1499.67">7274 15893 4970 0,'0'0'568'0,"0"0"-192"0,0 0 269 16,0 0-417-16,0 0 24 0,0 0 128 15,0 0-164-15,-8-39 0 0,10 26 125 16,2-1-341-16,-4 0 0 0,6 2 0 15,-6-2 0-15,0 0 0 0,4 0 0 16,-4-2 0-16,0-1 0 0,0-2 0 16,0-1 0-16,0-1 0 15,0-4 0-15,-4 0 0 0,4-5 0 16,0-2 0-16,0 0 0 0,0-3 0 16,4-2 0-16,-4-1 0 0,3-1 0 15,1-1 0-15,-4-2 0 0,4 3 0 16,-4-4 0-16,0 2 0 0,0-2 0 15,0-2 0-15,0-1 0 16,0 0 0-16,0-2 0 0,0 2 0 16,0-1 0-16,0 3 0 0,0 0 0 15,-4 1 0-15,4 2 0 0,0-2 0 16,4 0 0-16,-4-2 0 16,6-1 0-16,-6 2 0 0,6-3 0 15,-2-1 0-15,3 2 0 0,-1-2 0 16,2 2 0-16,-6 1 0 0,2 3 0 15,0 0 0-15,-4 1 0 0,0 3 0 16,0-1 0-16,0 3 0 0,-4 0 0 16,-2 0 0-16,2-1 0 0,-2 1 0 15,2 0 0-15,1 0 0 0,3 0 0 16,-4 3 0-16,4-1 0 16,0 2 0-16,0 2 0 0,4 1 0 15,-4 0 0-15,0 3 0 0,3-1 0 16,-3 2 0-16,4-2 0 0,-4 4 0 15,0-2 0-15,0 1 0 16,0-1 0-16,0 2 0 0,0 2 0 16,0 1 0-16,0 2 0 0,0 3 0 15,0 2 0-15,-4 4 0 0,1 1 0 16,3 3 0-16,0 1 0 0,-4 1 0 16,4-1 0-16,0 2 0 0,0 1 0 15,0 0 0-15,0 1 0 16,0 0 0-16,0 0 0 0,4 0 0 15,-4 0 0-15,3 0 0 0,1 0 0 16,-2 0 0-16,2 0 0 0,0-4 0 16,-4 2 0-16,0-2 0 0,2-1 0 15,-2 2 0-15,2 0 0 0,-2 1 0 16,0 0 0-16,0 2 0 0,0 0 0 16,-4 0 0-16,0 1 0 15,-2 4 0-15,-5 3 0 0,-3 5 0 16,-3 4 0-16,-3 4 0 0,-1 0 0 15,0 3 0-15,3 2 0 16,-3 3 0-16,-4 0 0 0,5-2 0 16,3-2 0-16,7-6 0 0,3-8 0 15,3-4 0-15,4-5 0 0,0-2 0 16,7-3 0-16,11-12 0 0,-1-6 0 16,10-8 0-16,-7-5 0 15,1 4 0-15,-5-1 0 0,-1 2 0 16,-3 4 0-16,-3 4 0 0,-3 5 0 15,-4 4 0-15,-2 5 0 0,0 3 0 16,0 2 0-16,0 0 0 0,0 1 0 16,0 0 0-16,0 1 0 0,2 0 0 15,0 0 0-15,8 0 0 0,7 8 0 16,4 3 0-16,5 6 0 0,3 5 0 16,-2 1 0-16,0 4 0 15,-6 3 0-15,2 2 0 0,-3 2 0 16,1 0 0-16,-5 0 0 0,-1-1 0 15,-1-4 0-15,-3 1 0 16,1-3 0-16,-2-7 0 0,1-6 0 16,-11-7-2874-16</inkml:trace>
  <inkml:trace contextRef="#ctx0" brushRef="#br0" timeOffset="4233.66">12851 6271 4253 0,'0'0'261'0,"0"0"-93"0,0 0-12 0,0 0-108 16,0 0 40-16,0 0 384 0,0 0-212 15,0 0-96-15,-10 0-24 0,10 0-120 16,0 0 80-16,6 1 325 0,2 0-229 16,-1 0-60-16,3 1 0 0,0 0-116 15,1 1 24-15,5 0 20 16,1 1-60-16,3-2 40 0,5 0 104 16,-2-1-108-16,8-1 0 0,0 0-20 15,6 0-12-15,4 0-8 0,3 0 4 16,1 0 0-16,3 0-4 0,-1 0 4 15,1 0 0-15,0 0-4 0,-1 0 0 16,1 0 8-16,3 0-8 0,1 3 32 16,-2-1-28-16,1 0 16 0,3 1-16 15,-6-2 4-15,3-1-8 16,1 0 12-16,6-1 16 0,0-2-28 16,6-2 112-16,-2-1-88 0,6 0 32 15,0 0-4-15,-4 0-44 16,9 3-8-16,-5-1 0 0,6 0 12 15,1 1-12-15,3-1 0 0,1 1 8 16,3 1-8-16,3-2 0 0,0 1 4 16,-2-2-4-16,-3 0 0 0,3 0 8 15,-4-1-8-15,-5 0 4 16,-8 2 12-16,-6 0-16 0,-8 2 76 16,-5-1-64-16,-3 1-12 0,-9 0 0 15,-8 2-4-15,0-1-8 0,-7 1-612 16,-5 0-16-16,-5 0-65 0,-4 0-679 15,-2 0-121-15,-4 0-836 0</inkml:trace>
  <inkml:trace contextRef="#ctx0" brushRef="#br0" timeOffset="4634.57">15609 5950 1164 0,'0'0'1681'0,"0"0"-1261"0,0 0 108 0,0 0-60 0,0 0 253 16,0 0-213-16,33 41-100 0,-2-28 112 15,6 0-291-15,4 2-9 16,3-3 88-16,-3 0-200 0,5 0-20 16,-13 2-48-16,-2-1-40 0,-6 2 0 15,-13 3-148-15,-2 1-36 16,-10 1 36-16,-14 3-200 0,-13 1 143 15,-4 3 197-15,-6 2 0 0,-5 3 16 16,-1 3 0-16,-5 1-4 0,1 2-4 16,12-8-384-16,2-3-2129 0</inkml:trace>
  <inkml:trace contextRef="#ctx0" brushRef="#br0" timeOffset="5267.38">12930 7307 4201 0,'0'0'341'0,"0"0"47"0,0 0 208 0,0 0-336 16,0 0-96-16,0 0 184 0,0 0-91 15,0 0 39-15,60-1 144 0,-15 0-228 16,7 1-64-16,6 0 20 0,6 0-148 16,8 0 8-16,13 1-8 0,4 4-4 15,10 1-16-15,2 1 0 16,9-1 8-16,2 0-8 0,3-1 0 16,11-1 0-16,9-1 0 0,-3-2 0 15,0 0 4-15,-1-1-4 0,-9 0 0 16,-3 0-44-16,-7-2 44 0,-6-1 0 15,-9 1 4-15,-11 0-4 0,-9-2 0 16,-13 2-4-16,-6-2-32 16,-15 2-500-16,-8-3-24 0,-14 0-141 15,-8-1-1684-15</inkml:trace>
  <inkml:trace contextRef="#ctx0" brushRef="#br0" timeOffset="5617.47">15415 7222 4730 0,'0'0'128'0,"0"0"28"0,0 0-48 0,0 0 4 16,0 0 428-16,41 18 20 0,6-9-151 15,13 2 43-15,9 2-316 0,-7 1-68 16,2 3-48-16,-6 2-16 0,-1 0-4 16,-9 0 0-16,-13-2-24 0,-12 0-128 15,-23 2-36-15,-10 0-20 16,-24 4 168-16,-17-1 24 0,-9 3 16 15,-17 2-16-15,-1 1-953 0,14-8-700 16,-5-3-2472-16</inkml:trace>
  <inkml:trace contextRef="#ctx0" brushRef="#br0" timeOffset="12784.33">7289 13368 1644 0,'0'0'24'0,"0"0"-8"0,0 0 825 0,0 0-625 15,0 0-144-15,0 0 240 0,0 0-208 16,0 0-48-16,0 0 116 16,0 11 28-16,0-11 104 0,4-1 257 15,-4-2-273-15,2 0-36 0,2-1 80 16,-4 1-176-16,0 0-24 0,0-1 52 15,4 0-72-15,-4 0 28 0,0 0 120 16,0-2-136-16,0 2 5 0,0-2 83 16,0 0-132-16,-4 1 4 0,4-2 20 15,0 2-88-15,-4-1 24 0,2 1 20 16,2-1-56-16,0 2 12 0,-4-2 12 16,4 0-8-16,0-3-20 15,0 1 80-15,0-4-44 0,0 0 20 16,0-2 44-16,0 1-96 0,-4 1 12 15,4 1-16-15,0 0 8 16,0-2-8-16,0 1 4 0,0 1 12 16,0-1-12-16,0-1 108 0,0 1-84 15,0 0 36-15,-3-2 88 0,3 2-100 16,0 0 28-16,0 0 5 0,-4-1-85 16,4 3 0-16,-4-1 0 15,2-1 0-15,2 3 0 0,0-2 0 16,0-1 0-16,0 1 0 0,0-3 0 15,0-1 0-15,0 0 0 0,0-1 0 16,2 0 0-16,2-1 0 0,-4 4 0 16,0-1 0-16,0 2 0 0,0 3 0 15,0 1 0-15,0 0 0 0,0-1 0 16,0-2 0-16,-4-3 0 0,4-3 0 16,0 2 0-16,0-2 0 15,4-2 0-15,-4 0 0 0,4 0 0 16,-4 0 0-16,3 3 0 0,1-1 0 15,-4 2 0-15,4 0 0 0,-4 1 0 16,2 1 0-16,-2 0 0 16,0-1 0-16,4 0 0 0,-4-1 0 15,0 2 0-15,0-1 0 0,0 1 0 16,0 0 0-16,0 1 0 0,0-1 0 16,0 1 0-16,-4-1 0 15,4 1 0-15,-2-2 0 0,2 1 0 16,0-1 0-16,0 0 0 0,0-3 0 15,0 2 0-15,0-2 0 0,0 1 0 16,0 0 0-16,0 3 0 0,0-1 0 16,0 2 0-16,0-1 0 0,0 1 0 15,-4-1 0-15,4 1 0 0,0-2 0 16,0 0 0-16,0 0 0 0,0-2 0 16,0 0 0-16,0-1 0 0,0 1 0 15,0 0 0-15,0 1 0 16,0 0 0-16,0 1 0 0,0 1 0 15,0 0 0-15,0 0 0 0,0 0 0 16,-4 0 0-16,4 1 0 0,-3 0 0 16,3 0 0-16,0 0 0 15,0 2 0-15,0-1 0 0,-4-1 0 16,4 2 0-16,0-1 0 0,0 0 0 16,0-2 0-16,0 0 0 0,0-1 0 15,0-3 0-15,0 2 0 16,0 1 0-16,0-1 0 0,0 1 0 15,0 2 0-15,-4-1 0 0,2 1 0 16,2-1 0-16,-4-1 0 0,4 0 0 16,0-1 0-16,-2-2 0 0,2-1 0 15,0-4 0-15,0 0 0 0,2 0 0 16,2-2 0-16,-4-1 0 0,2 3 0 16,-2-2 0-16,4 3 0 0,-4-1 0 15,0 2 0-15,0 0 0 0,0-1 0 16,-4 1 0-16,4-1 0 15,-2 2 0-15,2-2 0 0,0-1 0 16,0 0 0-16,0-1 0 0,-4-1 0 16,4 0 0-16,0 2 0 0,0-2 0 15,0 3 0-15,0-1 0 16,0 0 0-16,-2 1 0 0,0 1 0 16,0 0 0-16,2 2 0 0,-4-2 0 15,2 2 0-15,2 0 0 0,-5 0 0 16,5 2 0-16,-4 0 0 15,2-1 0-15,2 3 0 0,-4-1 0 16,4-2 0-16,0 1 0 0,-4 1 0 16,4-1 0-16,0 0 0 0,-2 2 0 15,2 0 0-15,0-3 0 0,-4 4 0 16,4-1 0-16,0-2 0 0,-4 3 0 16,2-1 0-16,2 1 0 0,-5 1 0 15,5-1 0-15,-4 0 0 0,2 0 0 16,2 0 0-16,-4-1 0 0,4-1 0 15,0-1 0-15,0 2 0 16,0-3 0-16,0 3 0 0,0 0 0 16,0 1 0-16,0 0 0 0,0-1 0 15,0 0 0-15,0 0 0 0,4 0 0 16,-4 0 0-16,0 0 0 16,2-2 0-16,-2 3 0 0,4 1 0 15,-4 0 0-15,0 2 0 0,0-2 0 16,0 1 0-16,0-2 0 0,0 0 0 15,0 0 0-15,0 0 0 16,0 0 0-16,5-2 0 0,-5 0 0 16,0 2 0-16,0 0 0 0,0 4 0 15,0-3 0-15,0 0 0 0,0 1 0 16,0 1 0-16,0-2 0 0,0-1 0 16,0-1 0-16,0-1 0 0,2 0 0 15,2-3 0-15,0 2 0 0,-4-2 0 16,6 0 0-16,-6 3 0 0,4-2 0 15,-2 2 0-15,-2 3 0 16,4-1 0-16,-4 0 0 0,0 1 0 16,0 0 0-16,5 0 0 0,-5-1 0 15,0 0 0-15,0 1 0 16,2-1 0-16,-2 0 0 0,4 0 0 0,-4 0 0 16,0 0 0-16,4 0 0 15,-4 0 0-15,2 0 0 0,2-1 0 16,-4 3 0-16,2-1 0 0,2 0 0 15,-4-1 0-15,0 4 0 16,4-4 0-16,-4 1 0 0,0-1 0 16,3 0 0-16,-3 0 0 0,4-1 0 15,-4-1 0-15,0 1 0 0,4-2 0 16,-4 0 0-16,2-1 0 0,-2 2 0 16,4-3 0-16,-4 3 0 0,0 0 0 15,0-1 0-15,4 1 0 0,-4 1 0 16,0-1 0-16,0 1 0 15,0-3 0-15,0 2 0 0,0-3 0 16,2 0 0-16,2-2 0 0,0 1 0 16,-1-1 0-16,1 0 0 0,-2-1 0 15,0 0 0-15,0 1 0 0,2 1 0 16,-4-1 0-16,2 2 0 0,0-1 0 16,0 1 0-16,-2-3 0 15,4 2 0-15,-2-1 0 0,3 1 0 16,-5 2 0-16,4-4 0 0,-2 3 0 15,2-1 0-15,0 1 0 0,-4 0 0 16,2 1 0-16,-2 1 0 0,4 0 0 16,-4 0 0-16,4 0 0 15,-4 1 0-15,2-2 0 0,3 3 0 16,-1-3 0-16,-2 0 0 0,2 1 0 16,2 1 0-16,-2 0 0 0,2 1 0 15,-1 0 0-15,-3 0 0 0,2 1 0 16,0 0 0-16,-4 1 0 0,2-1 0 15,2 0 0-15,-4-1 0 16,4-2 0-16,-2 2 0 0,2 0 0 16,1-1 0-16,-3-1 0 0,4 3 0 15,-2-1 0-15,2-2 0 0,-4 2 0 16,4 1 0-16,-3 0 0 0,1 0 0 16,-4 2 0-16,4-1 0 0,-2 1 0 15,2-2 0-15,0 0 0 16,-2-1 0-16,2 0 0 0,3 0 0 15,-3 0 0-15,2-2 0 0,-2 1 0 16,2 1 0-16,-2 0 0 0,3-2 0 16,-3 2 0-16,-2 0 0 0,2-2 0 15,0 2 0-15,2 1 0 16,-2-1 0-16,-2 1 0 0,3-1 0 16,1 0 0-16,-2 0 0 0,2 1 0 15,0 0 0-15,-2 0 0 0,1 1 0 16,1-1 0-16,0 2 0 0,-2-2 0 15,6 1 0-15,-5 1 0 16,1-1 0-16,-2 1 0 0,2 2 0 16,-2-3 0-16,2 1 0 0,1 1 0 15,-3-2 0-15,2 1 0 0,-2 3 0 16,2-3 0-16,-2-1 0 0,-2 1 0 16,7 0 0-16,-3-1 0 15,0-1 0-15,0 1 0 0,3-1 0 16,1-1 0-16,0 0 0 0,-3 1 0 15,3 1 0-15,0-1 0 0,-4 0 0 16,1 1 0-16,1-1 0 0,-2 1 0 16,4 0 0-16,-5 0 0 0,5 2 0 15,-4-1 0-15,0 0 0 16,3 0 0-16,-1 0 0 0,0-1 0 16,2 0 0-16,-3 0 0 0,3 1 0 15,-4 1 0-15,4-3 0 0,1 1 0 16,-1 1 0-16,0 0 0 0,1 1 0 15,-5 0 0-15,-2 3 0 0,6 0 0 16,-3-2 0-16,-1-1 0 16,2 1 0-16,-2-1 0 0,5 2 0 15,-5-2 0-15,8 1 0 0,-3-2 0 16,-1 4 0-16,0-1 0 0,1-2 0 16,-5 2 0-16,4-1 0 0,-4 1 0 15,1 1 0-15,1 0 0 16,-2 0 0-16,-2 0 0 0,7-5 0 15,-5 1 0-15,8-2 0 0,-1-2 0 16,1-2 0-16,3 5 0 0,-3 1 0 16,-1-1 0-16,1 1 0 0,-4-1 0 15,3 3 0-15,-3-2 0 16,0 2 0-16,-1-1 0 0,-1 0 0 16,2 0 0-16,1-1 0 0,-3 0 0 15,4 1 0-15,-1 1 0 0,3-1 0 16,-4-1 0-16,7 1 0 0,-3-1 0 15,-1 2 0-15,1-1 0 0,-1-1 0 16,1 2 0-16,-3 0 0 0,-1 1 0 16,-4 1 0-16,0 3 0 15,-2 0 0-15,7-3 0 0,-1-2 0 16,0 0 0-16,1 2 0 0,-1-2 0 16,-4 0 0-16,9-2 0 0,1 0 0 15,-5 0 0-15,5 2 0 16,-6 0 0-16,1 0 0 0,-1 0 0 15,-4 1 0-15,5 1 0 0,-1-1 0 16,5 0 0-16,-5 0 0 0,6 1 0 16,-5 0 0-16,-5 0 0 0,4 0 0 15,1 2 0-15,-5-2 0 16,4-2 0-16,-2 4 0 0,3-2 0 16,-1 0 0-16,-2 1 0 0,3-1 0 15,-1-1 0-15,4 1 0 0,3-3 0 16,4 1 0-16,-7 0 0 0,3-1 0 15,-1 3 0-15,-1-1 0 0,1 0 0 16,-1 1 0-16,-5 0 0 0,2 2 0 16,-1-1 0-16,-5 2 0 0,2-2 0 15,5 0 0-15,1 0 0 16,7-2 0-16,-1-2 0 0,1 1 0 16,-4 0 0-16,-1 2 0 0,1-1 0 15,1 0 0-15,-1 0 0 16,-1-3 0-16,1 2 0 0,4-1 0 15,-7 0 0-15,7-1 0 0,-1 0 0 16,-3 2 0-16,4 0 0 0,-1 0 0 16,-1 1 0-16,0-1 0 0,-3 1 0 15,-1 1 0-15,1 2 0 16,1-2 0-16,-3 1 0 0,-2-1 0 16,5 1 0-16,-3 0 0 0,7-1 0 15,0 0 0-15,-5 1 0 0,5 1 0 16,0-1 0-16,-1 2 0 0,1-2 0 15,0 1 0-15,-5 1 0 0,5 0 0 16,0 0 0-16,-1 1 0 0,-3-1 0 16,3-1 0-16,-3 2 0 0,0-2 0 15,-1 1 0-15,-1 0 0 16,1-1 0-16,-1 0 0 0,1 2 0 16,-1-1 0-16,-3 1 0 0,2-1 0 15,3 0 0-15,0 2 0 16,3 0 0-16,1-2 0 0,0 2 0 15,-1-1 0-15,3 1 0 0,2 0 0 16,-5-1 0-16,1 2 0 0,0 0 0 16,-5-1 0-16,1 1 0 0,4 0 0 15,-7-1 0-15,7 1 0 16,-5-2 0-16,1 1 0 0,8 1 0 16,-9 1 0-16,5 0 0 0,1 1 0 15,-1 1 0-15,0 0 0 0,-1-2 0 16,1 1 0-16,0-1 0 0,2 0 0 15,-3 0 0-15,5 0 0 0,-2 0 0 16,2 0 0-16,-3 0 0 0,3 0 0 16,2 0 0-16,-6 0 0 0,-1 0 0 15,3 0 0-15,-2 0 0 16,-1 0 0-16,1 0 0 0,0-3 0 16,-1 1 0-16,3 1 0 0,2 1 0 15,2 0 0-15,0 0 0 16,4 1 0-16,-6 1 0 0,1 1 0 15,-5-2 0-15,6 1 0 0,-6-1 0 16,1 1 0-16,3-1 0 0,-2 0 0 16,6 3 0-16,-2-2 0 0,0 2 0 15,-1-3 0-15,5 1 0 16,-4 1 0-16,0-2 0 0,-2 0 0 16,2 0 0-16,-2-1 0 0,2 0 0 15,-1 0 0-15,1 0 0 0,-2 0 0 16,2 0 0-16,0 0 0 0,-2 1 0 15,2 1 0-15,-1 1 0 0,-1-1 0 16,6 2 0-16,-4-2 0 0,0 1 0 16,4 0 0-16,-8 0 0 0,4 0 0 15,-3-1 0-15,1 2 0 16,-2 0 0-16,2 0 0 0,-3 1 0 16,3-1 0-16,-2 0 0 0,2 2 0 15,-2-2 0-15,1 1 0 16,-1-2 0-16,2 0 0 0,0-1 0 15,-3 2 0-15,-1 0 0 0,2-1 0 16,2 1 0-16,-5-1 0 0,1 1 0 16,2 0 0-16,-3 0 0 0,1 0 0 15,4-1 0-15,-4 1 0 16,1 0 0-16,3 1 0 0,2-1 0 16,0 1 0-16,0 2 0 0,4-1 0 15,-4 0 0-15,0-1 0 0,1-2 0 16,-5-1 0-16,-2-1 0 0,-5-1 0 15,5 1 0-15,-4 0 0 0,3 2 0 16,1 4 0-16,6 2 0 0,4 4 0 16,0 2 0-16,4 2 0 0,-6-1-105 15,2-2-619-15,-10-5-169 16,-1-1-1852-16</inkml:trace>
  <inkml:trace contextRef="#ctx0" brushRef="#br0" timeOffset="16267.28">8729 13530 3133 0,'0'0'856'0,"0"0"-111"0,0 0-337 0,0 0-112 0,0 0 112 16,0 0-240-16,0 0-8 16,0 0 176-16,0 0-103 0,0-5-29 15,0 1 80-15,0 1-172 0,0-1 24 16,0 1 88-16,0 1-152 0,0 0 32 15,0 1 104-15,0-1-136 0,5-1-39 16,-5-1-33-16,0-4 0 16,4-2 0-16,2-3 0 0,-6 1 0 15,4 0 0-15,-2 4 0 0,-2 1 0 16,4 2 0-16,-4 2 0 16,0-3 0-16,0 0 0 0,0-1 0 0,0 0 0 15,0 1 0-15,0 0 0 16,0 0 0-16,0 1 0 0,0-1 0 15,0 0 0-15,0 0 0 0,0 0 0 16,0 0 0-16,0 0 0 0,0 1 0 16,0-2 0-16,0 3 0 0,0-2 0 15,0 1 0-15,0-1 0 0,0 1 0 16,-4-1 0-16,4 0 0 0,0 0 0 16,0-1 0-16,0 1 0 15,0-1 0-15,0 2 0 0,0-1 0 16,0 0 0-16,0 1 0 0,0-1 0 15,0 1 0-15,0-2 0 16,0 3 0-16,0-2 0 0,-2 2 0 16,2-2 0-16,0 0 0 0,0 0 0 15,0-1 0-15,0-1 0 0,0 1 0 16,0 0 0-16,0 1 0 0,2-1 0 16,-2 2 0-16,4 0 0 0,-4-1 0 15,0 0 0-15,0 1 0 16,0-1 0-16,0 0 0 0,0 2 0 15,0-1 0-15,0 0 0 0,0 0 0 16,0 1 0-16,0 0 0 0,0-1 0 16,-4 1 0-16,4 0 0 0,0 1 0 15,0 0 0-15,-2 0 0 0,2 1 0 16,0-1 0-16,0 2 0 0,0-2 0 16,0 3 0-16,0 0 0 15,0-1 0-15,0 1 0 0,0 0 0 16,0 0 0-16,0 0 0 0,0 0 0 15,0 1 0-15,-4 0 0 16,4 2-309-16,0 0-511 0,0 2-13 16,0 0-359-16,0 2-2990 0</inkml:trace>
  <inkml:trace contextRef="#ctx0" brushRef="#br0" timeOffset="20917.45">8744 13250 348 0,'0'0'152'0,"0"0"448"0,0 0-348 16,0 0-156-16,0 0 56 16,0 0-108-16,0 0-4 0,0 0 541 15,0 0 159-15,0 0-124 0,-6-20 409 16,6 18-481-16,-4 2-104 0,4 0 148 15,-7 0-336-15,7 0-39 0,0 1 143 16,-4-1-144-16,4 0 4 0,0 0 124 16,0 0-180-16,0 0-40 0,0 0-15 15,0-1-105-15,0-1 0 0,0 0 0 16,0-2 0-16,0-1 0 0,0-2 0 16,0-2 0-16,4-2 0 15,-4 3 0-15,2-3 0 0,3 0 0 16,-5-2 0-16,0-2 0 0,4 2 0 15,-4 3 0-15,0 0 0 0,0-3 0 16,0-2 0-16,2-1 0 16,2 3 0-16,-4 2 0 0,4 1 0 15,-4 0 0-15,0 4 0 0,2 1 0 16,2 1 0-16,-4-1 0 0,4-1 0 16,-4-1 0-16,2 2 0 15,3-1 0-15,-5 1 0 0,4 1 0 16,-4-1 0-16,0 1 0 0,0-1 0 15,-4 0 0-15,-3 0 0 0,3 1 0 16,0 1 0-16,2-2 0 0,-2 3 0 16,0-2 0-16,2 1 0 0,-2 0 0 15,4 0 0-15,-7 1 0 0,3-1 0 16,4-2 0-16,-6 3 0 0,6-2 0 16,-4 1 0-16,2-2 0 15,2 3 0-15,0-2 0 0,0 1 0 16,-4-1 0-16,4 2 0 0,0-2 0 15,0 1 0-15,0-1 0 0,0 2 0 16,0-2 0-16,0 2 0 0,0-2 0 16,0 1 0-16,0-1 0 15,0-1 0-15,4 2 0 0,-4-2 0 16,0 0 0-16,0 1 0 0,0-2 0 16,2 1 0-16,-2-1 0 0,4 0 0 15,-4 1 0-15,0 1 0 16,4 0 0-16,-2-1 0 0,-2 3 0 15,0-3 0-15,4 1 0 0,-4-1 0 16,0-1 0-16,0 0 0 0,2-1 0 16,-2 1 0-16,5 0 0 0,-5 1 0 15,0 0 0-15,0 1 0 0,0-1 0 16,0 0 0-16,0 2 0 0,0-2 0 16,0 1 0-16,0 0 0 15,4 0 0-15,-4-1 0 0,0 1 0 16,0 0 0-16,0-1 0 0,2-1 0 15,-2 2 0-15,0-1 0 0,0-2 0 16,0 2 0-16,4 0 0 16,-4-2 0-16,0 2 0 0,0-1 0 15,0 1 0-15,0-1 0 0,0 0 0 16,0 0 0-16,0 0 0 0,0 0 0 16,0-1 0-16,0 1 0 15,0 0 0-15,0 0 0 0,-4 0 0 16,4 0 0-16,-2 0 0 0,2-1 0 15,0 1 0-15,0-1 0 0,-4-1 0 16,4 1 0-16,0-3 0 0,0 2 0 16,0-3 0-16,-5 0 0 0,3 1 0 15,2 0 0-15,-4 1 0 0,4-3 0 16,-2-2 0-16,-2 3 0 0,4 3 0 16,-4-1 0-16,2-1 0 15,2-3 0-15,-4 0 0 0,4 0 0 16,0 2 0-16,-4 0 0 0,2 1 0 15,2-1 0-15,-5 3 0 0,5-4 0 16,0 1 0-16,-6 0 0 0,6 1 0 16,-4-2 0-16,4 0 0 15,-4 0 0-15,2 2 0 0,2-1 0 16,-4-1 0-16,4 4 0 0,0-3 0 16,0 4 0-16,-4 1 0 0,4 0 0 15,-2 1 0-15,2-2 0 16,0 0 0-16,0 0 0 0,-5-1 0 15,5 2 0-15,0-2 0 0,0-2 0 16,0 3 0-16,0 0 0 0,0 0 0 16,0 0 0-16,0 1 0 0,0 0 0 15,0 0 0-15,0 1 0 0,0-1 0 16,0 2 0-16,0 0 0 0,0-2 0 16,-4 1 0-16,4-1 0 0,0 3 0 15,0-2 0-15,0-1 0 16,0 1 0-16,0 1 0 0,0 0 0 15,0-1 0-15,0 1 0 0,0 0 0 16,0-1 0-16,0 1 0 0,0 0 0 16,0-2 0-16,0 0 0 15,0 1 0-15,0 0 0 0,0 0 0 16,0-1 0-16,0 0 0 0,0 0 0 16,0 0 0-16,0 1 0 15,0-1 0-15,0 1 0 0,0 0 0 16,0-1 0-16,0 0 0 0,0 0 0 15,0-2 0-15,-2 2 0 0,2-1 0 16,0-2 0-16,0 1 0 0,0-1 0 16,0-1 0-16,0 1 0 0,0-2 0 15,0 1 0-15,0 2 0 0,-4-1 0 16,4-1 0-16,0-1 0 0,-2 0 0 16,2 0 0-16,0-1 0 0,0 1 0 15,0 2 0-15,0-2 0 0,0 1 0 16,0-1 0-16,0 0 0 15,0-1 0-15,0-1 0 0,0 1 0 16,0-1 0-16,0-1 0 0,0 0 0 16,0 0 0-16,0 1 0 0,0-1 0 15,0 2 0-15,0 0 0 16,0 0 0-16,0 0 0 0,0 0 0 16,0 0 0-16,0 2 0 0,0-1 0 15,0-1 0-15,0 2 0 16,0-1 0-16,0 0 0 0,0 0 0 15,0 1 0-15,0-1 0 0,0 2 0 16,0 0 0-16,0 1 0 0,0 3 0 16,0-1 0-16,0 0 0 0,0-2 0 15,0 1 0-15,0-1 0 0,0-1 0 16,0 2 0-16,0 0 0 0,0 0 0 16,0-1 0-16,0-1 0 0,0 0 0 15,0 0 0-15,0 0 0 0,0 2 0 16,0-1 0-16,0-2 0 15,0 3 0-15,0-1 0 0,0 0 0 16,0 1 0-16,2-2 0 0,-2 3 0 16,0-1 0-16,0 1 0 0,0-1 0 15,0 1 0-15,0 0 0 16,0 0 0-16,0-1 0 0,0 0 0 16,0 0 0-16,0-1 0 0,0 0 0 15,4 1 0-15,-4-1 0 0,0 1 0 16,0 1 0-16,0-2 0 15,0 1 0-15,0 0 0 0,0 0 0 16,0 0 0-16,2-1 0 0,-2 0 0 16,0 0 0-16,0 1 0 0,4-1 0 15,-4 0 0-15,0-2 0 0,0 0 0 16,0 2 0-16,0 0 0 0,0 2 0 16,0-3 0-16,0 0 0 0,5 1 0 15,-5-2 0-15,0 3 0 0,0-2 0 16,0-1 0-16,0 3 0 15,0-2 0-15,0-1 0 0,2 3 0 16,-2-2 0-16,0-1 0 0,0 3 0 16,4-1 0-16,-4-1 0 0,0 2 0 15,0-5 0-15,0 1 0 16,0 0 0-16,0-2 0 0,0 1 0 16,0 3 0-16,0 2 0 0,0-1 0 15,0-1 0-15,0-2 0 0,0-3 0 16,0 2 0-16,0 0 0 0,0 0 0 15,0 0 0-15,0 1 0 16,-4 0 0-16,4 0 0 0,-2-1 0 16,2 2 0-16,0-1 0 0,0-1 0 15,0 0 0-15,-5 1 0 0,5 0 0 16,0 0 0-16,0-1 0 0,0 0 0 16,-4 2 0-16,4-2 0 0,0 0 0 15,-2 1 0-15,2 0 0 16,0 1 0-16,0-2 0 0,0 1 0 15,0 1 0-15,0-1 0 0,0-1 0 16,0 0 0-16,0 2 0 0,0-1 0 16,0-1 0-16,0 4 0 0,0 1 0 15,0-2 0-15,0 3 0 0,0-1 0 16,0 0 0-16,0 0 0 16,-4-1 0-16,4-1 0 0,0 2 0 15,0-1 0-15,0-2 0 0,0 0 0 16,0 2 0-16,0-2 0 0,0 2 0 15,0 0 0-15,0-2 0 16,0 1 0-16,0-1 0 0,0-3 0 16,0 2 0-16,4 3 0 0,-4-1 0 15,0 0 0-15,0-1 0 0,0 0 0 16,0 2 0-16,0 1 0 0,0 2 0 16,0-3 0-16,0-3 0 0,0-3 0 15,0-2 0-15,0 2 0 16,2 2 0-16,-2 0 0 0,0 2 0 0,0-1 0 15,0 0 0-15,0 1 0 0,0-1 0 16,0 2 0-16,0-1 0 16,0 1 0-16,-2-2 0 0,2 3 0 15,0-1 0-15,0 0 0 0,0-2 0 16,0-3 0-16,0 1 0 16,2 1 0-16,-2 0 0 0,0-1 0 15,0 2 0-15,0 0 0 0,0 0 0 16,0 0 0-16,0 1 0 0,4-1 0 15,-4-1 0-15,0 2 0 16,0-2 0-16,0 1 0 0,0 3 0 16,0 2 0-16,0 1 0 0,0-1 0 15,0 1 0-15,5-1 0 0,-5-1 0 16,0 1 0-16,0 1 0 0,0 0 0 16,2-1 0-16,-2 0 0 0,0-1 0 15,4 1 0-15,-4 0 0 0,0 0 0 16,0 0 0-16,4-1 0 0,-4 0 0 15,2 1 0-15,-2-1 0 16,4-1 0-16,-4 0 0 0,4-1 0 16,-4-1 0-16,0 2 0 0,2 0 0 15,-2-2 0-15,4-1 0 0,-4-2 0 16,5 0 0-16,-5 2 0 16,2 0 0-16,2 1 0 0,-4-1 0 0,4 0 0 15,-2 2 0-15,-2 0 0 16,4 1 0-16,-4 1 0 0,4 1 0 15,-2-3 0-15,-2 1 0 0,4 0 0 16,-4-2 0-16,2 2 0 16,3 0 0-16,-5 2 0 0,0-1 0 15,4-2 0-15,-4 0 0 0,2 0 0 16,2 0 0-16,-4 0 0 0,4-1 0 16,-2-1 0-16,2-4 0 0,0 2 0 15,3 0 0-15,-3 1 0 0,-2 2 0 16,2-1 0-16,-4 0 0 0,4 1 0 15,-4-1 0-15,2 1 0 16,2 0 0-16,-4 0 0 0,2 0 0 16,2-1 0-16,1 1 0 0,-5 0 0 15,6 0 0-15,-6 2 0 0,0-2 0 16,4 0 0-16,-2 3 0 0,2 1 0 16,-4 0 0-16,0 0 0 15,0-1 0-15,4-1 0 0,-2 1 0 16,2-2 0-16,-4 3 0 0,5-2 0 15,-3-1 0-15,2 2 0 0,-4-1 0 16,4 0 0-16,-2 0 0 0,2 0 0 16,-4 0 0-16,4 1 0 15,-2-2 0-15,2 2 0 0,-1-1 0 16,1 0 0-16,0 0 0 0,2-1 0 16,-6 1 0-16,4 0 0 0,2-1 0 15,-2-2 0-15,-1 0 0 0,1 4 0 16,0-1 0-16,-2 1 0 0,2-2 0 15,2-1 0-15,-2 1 0 16,3 0 0-16,-7 0 0 0,4 1 0 16,2 1 0-16,-2-4 0 0,-2 0 0 15,2-1 0-15,2-1 0 0,-1 2 0 16,-1 3 0-16,-2 3 0 16,2-1 0-16,0-1 0 0,-2-1 0 15,2-2 0-15,0 2 0 0,-2 0 0 16,3-1 0-16,1 1 0 0,-2 0 0 15,-2 0 0-15,2-1 0 0,2-1 0 16,-2 1 0-16,3-1 0 0,1 0 0 16,-2 1 0-16,0-3 0 15,5 0 0-15,-5-1 0 0,2 5 0 16,-6 1 0-16,2 2 0 0,-4 0 0 16,4-1 0-16,3-1 0 0,-3-1 0 15,-2-1 0-15,2 1 0 0,0-2 0 16,2-1 0-16,5-5 0 0,-5 2 0 15,0 1 0-15,2 1 0 16,-1 1 0-16,-1 2 0 0,2-2 0 16,2 1 0-16,-3-1 0 0,-1 4 0 15,-2 0 0-15,2-2 0 0,-2 0 0 16,7-3 0-16,-5-1 0 16,0 4 0-16,2 3 0 0,-6 1 0 15,2 1 0-15,1-1 0 0,-3-2 0 16,2 0 0-16,2 1 0 0,-2 0 0 15,2 1 0-15,-2-1 0 0,-2 1 0 16,3-1 0-16,-1 3 0 0,2-2 0 16,-2 0 0-16,-2 1 0 15,6-1 0-15,-5 0 0 0,5-1 0 16,-6 0 0-16,4 0 0 0,2 0 0 16,-1-1 0-16,-3 1 0 0,2 0 0 15,-2 0 0-15,2 1 0 0,0 0 0 16,3-1 0-16,-3 0 0 0,0-1 0 15,-2 1 0-15,2 1 0 16,1-1 0-16,-3 3 0 0,2-1 0 16,-2-1 0-16,0 2 0 0,2-2 0 15,-1 0 0-15,-3-1 0 0,6 0 0 16,-6 1 0-16,4-2 0 0,2 1 0 16,-1-1 0-16,-1 0 0 0,2 0 0 15,2 0 0-15,-3 0 0 16,-1 0 0-16,4-1 0 0,0 1 0 15,-5-2 0-15,5 2 0 0,-4 1 0 16,0 0 0-16,3-1 0 0,1 1 0 16,2-2 0-16,-1-2 0 0,-1 2 0 15,0 2 0-15,-5 0 0 16,1 1 0-16,0-2 0 0,4 0 0 16,-6-1 0-16,7 1 0 0,-5 1 0 15,-2 0 0-15,2-1 0 0,5 0 0 16,-7 1 0-16,6-1 0 0,-2 0 0 15,3-2 0-15,3-1 0 0,1-1 0 16,1 0 0-16,-6 3 0 16,1 2 0-16,-1 0 0 0,-4 1 0 15,-2 2 0-15,3-1 0 0,-3 2 0 16,2-3 0-16,0 2 0 0,-2-3 0 16,3 2 0-16,-1-1 0 0,2 2 0 15,-2-2 0-15,-2 0 0 16,3 2 0-16,-3-2 0 0,-2 2 0 15,2-1 0-15,2 0 0 0,-2 1 0 16,0-2 0-16,-2 0 0 0,3 3 0 16,-3 0 0-16,2-2 0 15,-4 4 0-15,0-2-489 0,0 2-740 16,0 0 161-16,0 0-125 0,-6 2-1696 0</inkml:trace>
  <inkml:trace contextRef="#ctx0" brushRef="#br0" timeOffset="21867.29">9436 7795 4410 0,'0'0'532'0,"0"0"472"0,0 0-660 0,-35 9-244 0,33-7 36 16,2 0-99-16,0 0 11 16,0-1 32-16,11-1-24 0,1-1 132 15,4-6 136-15,3-1-156 0,-9-2-12 16,3 3 20-16,-7 0-172 0,-2 1 8 16,0 1-8-16,-2 2-4 0,-2-1-56 15,4-1-164-15,-4 2-100 16,0 0 4-16,0 1-369 0,-6 1-91 15,6 1-152-15,-4 0-2078 0</inkml:trace>
  <inkml:trace contextRef="#ctx0" brushRef="#br0" timeOffset="24350.54">9531 7935 3997 0,'0'0'32'0,"0"0"-32"16,0 0-128-16,0 0-616 0,0 0 100 16,-10-45-233-16,25 30 877 0,1 4 64 15,-3 0 517-15,-3 3 11 0,-2 3 160 16,-6 1 517-16,2 1-637 16,-4 1-120-16,0 0 277 0,0-2-385 0,0 1-96 15,0-2 60-15,0 2-260 16,0-3-28-16,5 1 17 0,1-2-97 15,6-3 0-15,3 2 0 0,-1-3 0 16,3 2 0-16,-7-2 0 0,2 3 0 16,3-3 0-16,-5 3 0 0,0-2 0 15,1 1 0-15,-1-2 0 16,0 2 0-16,1 2 0 0,-5-4 0 16,4 2 0-16,1-2 0 0,3-1 0 15,-6-1 0-15,7 0 0 0,-5-2 0 16,1 0 0-16,5 0 0 0,-6 1 0 15,5-3 0-15,-5 4 0 0,1-1 0 16,-5 1 0-16,4 2 0 16,-4 0 0-16,1 1 0 0,1-2 0 15,-2-1 0-15,0 1 0 0,2-3 0 16,3-1 0-16,-1 2 0 0,3 0 0 16,-3-2 0-16,0 3 0 15,1 1 0-15,-1 2 0 0,0-1 0 16,3 2 0-16,-3-1 0 0,0 2 0 15,1 1 0-15,3-3 0 0,-4 2 0 16,7 1 0-16,-7-3 0 0,5 2 0 16,-3 0 0-16,3-1 0 0,-5 1 0 15,7 1 0-15,-3-1 0 16,-2-2 0-16,9 1 0 0,0-1 0 16,-1 2 0-16,3-1 0 0,-2 0 0 15,-1 2 0-15,1 1 0 0,-4-1 0 16,-3 2 0-16,3 2 0 0,-7-1 0 15,0-1 0-15,1 2 0 0,-1-2 0 16,-4 2 0-16,5-1 0 0,3 0 0 16,-2 0 0-16,3 0 0 15,-1-2 0-15,3 1 0 0,-1 0 0 16,1 1 0-16,4-1 0 0,-5 2 0 16,3-1 0-16,-3-1 0 0,1 1 0 15,-3 0 0-15,-1 0 0 16,-3 0 0-16,5 0 0 0,-5 0 0 15,0-1 0-15,3 0 0 0,1 1 0 16,3-1 0-16,1 1 0 16,-1-1 0-16,-1 1 0 0,1 1 0 0,-3 0 0 15,3 0 0-15,-3 2 0 16,3-2 0-16,-7 0 0 0,3 2 0 16,-3-3 0-16,0 1 0 0,1 0 0 15,-1 1 0-15,-6 1 0 0,2 0 0 16,-2 0 0-16,1-1 0 0,1 1 0 15,0 0 0-15,4-4 0 0,5 3 0 16,1-3 0-16,1 4 0 0,-1-3 0 16,5 2 0-16,-6 1 0 15,1-2 0-15,-1 2 0 0,1 0 0 16,-6 1 0-16,1 0 0 0,-5 0 0 16,0 0 0-16,4 0 0 0,1 0 0 15,3 0 0-15,1 0 0 16,-7-1 0-16,6-1 0 0,-3 2 0 15,5-2 0-15,-1 1 0 0,-5 1 0 16,3 0 0-16,1-1 0 0,-4 1 0 16,5 0 0-16,-7 0 0 15,2 0 0-15,1 0 0 0,-1 0 0 16,5 0 0-16,-5 0 0 0,6 0 0 16,1 0 0-16,2 1 0 0,-3-1 0 15,1 0 0-15,-3 0 0 0,3 1 0 16,-7-1 0-16,0 2 0 0,-3-1 0 15,-3 0 0-15,2 0 0 0,0-1 0 16,2 1 0-16,-1 1 0 0,-1-1 0 16,2 0 0-16,0-1 0 15,7 1 0-15,-5-1 0 0,7 0 0 16,-3 2 0-16,-4-2 0 0,3 1 0 16,1 2 0-16,1-2 0 0,-5 0 0 15,3 3 0-15,-3-2 0 16,0 3 0-16,-4-3 0 0,5 2 0 15,-7-3 0-15,2 0 0 0,-2 1 0 16,0-1 0-16,3 0 0 0,3 0 0 16,0 1 0-16,3-1 0 15,1 2 0-15,-4-3 0 0,1 1 0 16,-5 0 0-16,0 1 0 0,4 0 0 16,1-1 0-16,-3 2 0 0,-2 1 0 15,5-1 0-15,1 1 0 0,3 1 0 16,-1-2 0-16,-2 1 0 0,3-3 0 15,-5 2 0-15,-4-1 0 0,5 0 0 16,-1 2 0-16,-4 0 0 0,5-1 0 16,-5-1 0-16,-2 1 0 15,2-1 0-15,2 1 0 0,-1 0 0 16,3 3 0-16,0-1 0 0,7 1 0 16,-3-1 0-16,-1-1 0 0,-5-1 0 15,-6-1 0-15,2-1 0 16,2 0 0-16,-2 2 0 0,1-1 0 15,-3-1 0-15,2 2 0 0,2-1 0 16,-2-1 0-16,2 3 0 0,5-2 0 16,3 2 0-16,3 0 0 0,-5 1 0 15,3 0 0-15,-1-1 0 16,-2 0 0-16,-3 0 0 0,-3-1 0 16,0 0 0-16,-2-1 0 0,7 2 0 15,-1 0 0-15,2 2 0 0,3 0 0 16,-3-4 0-16,3 1 0 0,-5-1 0 15,0 2 0-15,1-3 0 0,-1 2 0 16,-6-2 0-16,2 1 0 0,-4-1 0 16,7-1 0-16,-3 4 0 15,0-2 0-15,4 2 0 0,5 0 0 16,-3 1 0-16,9 2 0 0,-7-2 0 16,3-3 0-16,0 2 0 15,-3-2 0-15,3 0 0 0,-7 1 0 0,4-2 0 16,-3 1 0-16,-1 1 0 15,-4-3 0-15,0 2 0 0,-1-1 0 16,1 1 0-16,4-1 0 16,0 0 0-16,5 0 0 0,1 2 0 15,5-1 0-15,-4-1 0 0,-1 0 0 16,3 2 0-16,-7-2 0 0,3 1 0 16,1 1 0-16,1-1 0 0,-3 0 0 15,7 2 0-15,-9-2 0 0,7 2 0 16,-7-3 0-16,3 0 0 0,-5 2 0 15,2-3 0-15,-1 1 0 0,-1-1 0 16,0 0 0-16,-1 0 0 16,-3 0 0-16,6 0 0 0,-1 0 0 15,7 0 0-15,-1 1 0 0,-1 0 0 16,-1 0 0-16,-3 1 0 0,-1 0 0 16,-1-2 0-16,-4 2 0 15,9 1 0-15,-5-1 0 0,6 2 0 16,1-1 0-16,4 2 0 0,-7-3 0 15,3 2 0-15,-1-2 0 0,3-1 0 16,-3 1 0-16,1-1 0 0,-3-1 0 16,3 0 0-16,-3 0 0 0,-1 1 0 15,-3-1 0-15,0 0 0 16,-3 0 0-16,-3 0 0 0,0 0 0 16,2 0 0-16,4 0 0 0,5 0 0 15,1 0 0-15,1 0 0 0,0 0 0 16,-3 2 0-16,3 2 0 0,-1-2 0 15,5 1 0-15,-7-1 0 0,3 0 0 16,-3 0 0-16,-1-1 0 16,1-1 0-16,3 0 0 0,-3 0 0 15,-2 0 0-15,7 0 0 0,-2-1 0 16,3 0 0-16,-3-1 0 0,-1 2 0 16,1-1 0-16,-3 0 0 15,1-2 0-15,-3 0 0 0,3-1 0 16,1 2 0-16,1 0 0 0,-3 0 0 15,7 1 0-15,-5 1 0 0,9 0 0 16,-6 4 0-16,6 1 0 16,-5-1 0-16,3 1 0 0,-4 0 0 15,1-2 0-15,-3 1 0 0,-1-3 0 16,1 0 0-16,-3 0 0 0,7-1 0 16,-4 0 0-16,-1 0 0 0,3 0 0 15,-1 0 0-15,3 0 0 0,-2 0 0 16,-1 0 0-16,-3 0 0 0,1 0 0 15,-1 0 0-15,-9 0 0 0,4 0 0 16,-4-1 0-16,-1 0 0 16,1 1 0-16,4 0 0 0,9 0 0 15,-1 6 0-15,3 1 0 0,0 3 0 16,-3-1 0-16,1-1 0 0,-5 1 0 16,1-5 0-16,-5 1 0 15,-2-5 0-15,1 0 0 0,-7 0 0 16,6-3 0-16,-2-3-1429 0,0 0-712 15,3-5-1717-15</inkml:trace>
  <inkml:trace contextRef="#ctx0" brushRef="#br0" timeOffset="34934.18">7367 7177 1348 0,'0'0'2641'0,"0"0"-2048"0,0 0-37 0,0 0 136 16,0 0-340-16,0 0 37 0,0 0 175 16,0 0-284-16,0 0-4 0,21-9 164 15,-9 0-379-15,3 1-61 0,-9-1 0 16,2 1 0-16,3-1 0 0,-1-3 0 15,2-1 0-15,-1 0 0 0,3 1 0 16,-4-2 0-16,3-2 0 0,1 2 0 16,3-3 0-16,-3 2 0 15,3-3 0-15,-5 2 0 0,3-1 0 16,-5 3 0-16,0-3 0 0,-3 3 0 16,1-1 0-16,-2-2 0 0,0 0 0 15,5 1 0-15,-5-3 0 16,4 0 0-16,-2 0 0 0,3 1 0 15,-1 0 0-15,0 0 0 0,3 1 0 16,-3 0 0-16,-6 2 0 0,7 0 0 16,-1 1 0-16,-4 0 0 15,0 0 0-15,1 2 0 0,1-2 0 16,-2 1 0-16,-2 1 0 0,2-1 0 16,1-1 0-16,1 0 0 0,-2 0 0 15,-2 2 0-15,4-2 0 0,-3 1 0 16,1 1 0-16,-2 0 0 0,2 0 0 15,-2 1 0-15,0-1 0 0,3 0 0 16,-3 1 0-16,-2-1 0 0,6 1 0 16,-6-1 0-16,4-1 0 0,-2 1 0 15,3-1 0-15,1-1 0 16,-6 1 0-16,2 0 0 0,0 2 0 16,2-2 0-16,-6 3 0 0,5 1 0 15,-5 2 0-15,2 1 0 16,2 2 0-16,-4-2 0 0,4 0 0 15,-4-3 0-15,0 2 0 0,2-2 0 16,2-1 0-16,-4-4 0 0,0 0 0 16,0 2 0-16,0 0 0 15,0 1 0-15,0 1 0 0,-4-1 0 16,2 2 0-16,-2 0 0 0,-2 0 0 16,1-1 0-16,-1 2 0 0,-2-1 0 15,6 2 0-15,-2 2 0 0,-2-1 0 16,-3-2 0-16,1 1 0 0,-2-1 0 15,-1 1 0-15,3 0 0 0,-2 1 0 16,-1-1 0-16,3 1 0 0,-2 0 0 16,0 1 0-16,1 2 0 0,3 0 0 15,-4 1 0-15,-5 1 0 16,-1 1 0-16,-1 0 0 0,1 2 0 16,-1 1 0-16,3-2 0 0,-3 0 0 15,3-1 0-15,-1 0 0 0,3 0 0 16,1 0 0-16,-5-3 0 15,6 1 0-15,-7-1 0 0,3 0 0 16,3 1 0-16,1 1 0 0,0 0 0 16,3 1 0-16,3-2 0 0,-2 1 0 15,2-1 0-15,-2 2 0 16,-9 0 0-16,3 0 0 0,-9 2 0 16,0 3 0-16,1 1 0 0,-1-1 0 15,0 1 0-15,1 0 0 0,-1 2 0 16,-2-1 0-16,3 3 0 0,3-1 0 15,1 0 0-15,1-1 0 0,5 0 0 16,-5 2 0-16,5 0 0 0,0-1 0 16,-3 2 0-16,3 0 0 0,0 1 0 15,-1-1 0-15,5 0 0 16,-4 2 0-16,-1 0 0 0,5 0 0 16,-2 1 0-16,2 4 0 0,-1-3 0 15,3 3 0-15,-2 2 0 16,2-2 0-16,-2 3 0 0,-2-1 0 15,1 0 0-15,1-1 0 0,0 1 0 16,-2 1 0-16,1-2 0 0,1 1 0 16,-2 1 0-16,2 0 0 15,2-1 0-15,2 0 0 0,2 0 0 16,0-1 0-16,0 0 0 0,0 0 0 16,2-3 0-16,2 0 0 0,0-1 0 15,2-1 0-15,-2-2 0 0,2 0 0 16,-1-1 0-16,-3-3 0 0,2 0 0 15,-4-2 0-15,4-2 0 0,-4 0 0 16,6 1 0-16,-6-1 0 0,4 2 0 16,-4 0 0-16,2 0 0 15,-2-1 0-15,4 2 0 0,-4-1 0 16,0 2 0-16,0-2 0 0,-4 1 0 16,4-1 0-16,-2 0 0 0,2 0 0 15,-4 0 0-15,4 0 0 16,0 0 0-16,0-1 0 0,0 0 0 15,0 0 0-15,-4 1 0 0,4-3 0 16,0 1 0-16,0-2 0 0,0 2 0 16,0-2 0-16,-2 1 0 15,2-1 0-15,0 1 0 0,0-1 0 16,0-1 0-16,0-1 0 0,0 1 0 16,0-1 0-16,0 0 0 0,2 0 0 15,2 0 0-15,2-2 0 0,5-4 0 16,3-2 0-16,-1-1 0 0,1 0 0 15,0-2 0-15,-1-2 0 0,-3 0 0 16,1 0 0-16,-5 0 0 0,-2-1 0 16,0-1 0-16,-4 0 0 15,0 0 0-15,0-1 0 0,-4 0 0 16,4-1 0-16,0 3 0 0,0 2 0 16,0-1 0-16,0 3 0 0,0 2 0 15,-4 4 0-15,4 1 0 16,0 1 0-16,0-2 0 0,0 2 0 15,0 0 0-15,0 0 0 0,-2 0 0 16,2 2 0-16,0 0 0 0,0 0 0 16,0 0 0-16,0 0 0 15,0 0 0-15,0 0 0 0,0 2 0 0,0 4 0 16,0 3 0-16,0 4 0 16,0 2 0-16,0 1 0 0,0 1 0 15,0 1 0-15,0 1 0 0,0 2 0 16,0-1 0-16,0 1 0 0,0-1 0 15,6 0 0-15,-6-2 0 0,4-2 0 16,2 1 0-16,-2-3 0 0,3 0 0 16,-5-3 0-16,2-1 0 15,0-4 0-15,-4-1 0 0,2-1 0 16,0-1 0-16,0 0 0 0,-2-1 0 16,4 0 0-16,-4-1 0 15,0-1 0-15,0 0 0 0,0 0 0 16,-8-4 0-16,-4-2 0 0,-9 0 0 15,-6 0 0-15,-4 4 0 0,4 2 0 16,0 1 0-16,2 6 0 0,5 2 0 16,3 1 0-16,1 1 0 15,5-3 0-15,7-2 0 0,0 0 0 16,4-4 0-16,0 1-429 0,0-1-2048 16,4-4-516-16</inkml:trace>
  <inkml:trace contextRef="#ctx0" brushRef="#br0" timeOffset="39717.58">7129 5776 3617 0,'0'0'516'0,"0"0"113"0,0 0 251 0,0 0-460 0,0 0-36 16,0 0 77-16,0 0-261 0,0 0-20 15,-4-35 84-15,0 31-172 0,2 1 16 16,-6 0 52-16,2 0-128 15,-1 2 20-15,-1 1 20 0,0 0-56 16,-4 2-16-16,-1 3 8 0,-3 1 0 16,1-1-8-16,5-1 12 0,-3 0 8 15,9-1-20-15,-6 1 61 16,4 2-61-16,-5 1 0 0,1 3 0 16,-4 2 0-16,3 0 0 0,1 0 0 15,-2 0 0-15,1 3 0 0,-3-1 0 16,3 1 0-16,-1 2 0 0,-2-1 0 15,-1 0 0-15,3 2 0 0,-3-1 0 16,3 1 0-16,1 1 0 0,-3 2 0 16,-1 1 0-16,5 1 0 0,2 2 0 15,-7-1 0-15,9 2 0 16,2 1 0-16,0-1 0 0,2-2 0 16,2 1 0-16,0-1 0 0,0-1 0 15,0 0 0-15,0 2 0 16,0 0 0-16,0-2 0 0,0 1 0 15,0-1 0-15,2 0 0 0,-2 0 0 16,0-1 0-16,4 0 0 0,-4-2 0 16,0 0 0-16,4-1 0 15,2-1 0-15,-6-2 0 0,7-1 0 16,-3-6 0-16,0-2 0 0,-4-2 0 16,2-1 0-16,2-2 0 0,-4 1 0 15,0-1 0-15,0-2 0 0,0 0 0 16,0-5 0-16,-6-2 0 0,2-7 0 15,-7-4 0-15,1-2 0 0,0-4 0 16,-1 2 0-16,5-2 0 0,-4 2 0 16,4 1 0-16,-3 7 0 0,7 5 0 15,-2 5 0-15,4 2 0 16,0 1 0-16,-4 1 0 0,2 0 0 16,2 3 0-16,-4 4 0 0,4 5 0 15,-4 3 0-15,2 3 0 16,2 0 0-16,0-2 0 0,6 1 0 15,-2-1 0-15,2 0 0 0,5 2 0 16,-7-5 0-16,2 1 0 0,-2-2 0 16,-2-5 0-16,2-1 0 15,-4-1 0-15,0-4 0 0,2 1 0 16,0-1 0-16,5-1 0 0,-5-3 0 16,8-6 0-16,4-6 0 0,3-3 0 15,-1-4 0-15,9-2 0 0,-4 0 0 16,10-3-209-16,-4 7-891 0,-6-2-2030 0</inkml:trace>
  <inkml:trace contextRef="#ctx0" brushRef="#br0" timeOffset="43800.22">10976 7317 3721 0,'0'0'420'0,"0"0"-83"0,0 0 71 0,0 0 96 16,0 0-244-16,0 0-172 0,31-38-60 16,-18 31-20-16,1 1 0 0,-3 0 60 15,5 2-12-15,-6 1 56 0,7-2 128 16,2 2-144-16,-3-2 20 0,5-1 73 15,0 0-69-15,-1-1 4 0,3-1 128 16,-2 0-124-16,-1 4-32 16,1-1-24-16,0 4-72 0,-5-2 0 15,5 3 16-15,-1 0 0 0,-3 1 8 16,8 2 44-16,-2-1-60 0,1 2 24 16,3-3 56-16,0-1-84 15,0 1 56-15,0 0 72 0,4-1-88 16,-4 2 40-16,2-2 81 0,-7 2-165 15,3-1 0-15,-4 3 0 0,-5-1 0 16,1 2 0-16,4 1 0 0,-5 0 0 16,5 1 0-16,0 1 0 15,3 1 0-15,-5 0 0 0,2-2 0 16,-1 3 0-16,-5-1 0 0,1 3 0 16,-5 1 0-16,3 0 0 0,-8 2 0 15,0 1 0-15,-1-3 0 0,1 2 0 16,-2 1 0-16,2-1 0 0,-2 2 0 15,3-2 0-15,-3 2 0 0,2-3 0 16,-6 1 0-16,6 1 0 16,-6-1 0-16,0 1 0 0,0 0 0 15,0 0 0-15,0-1 0 0,-2-1 0 16,-2 1 0-16,4-2 0 0,-4 1 0 16,4-1 0-16,-2 0 0 15,-2 1 0-15,-3 3 0 0,-3-3 0 16,0 1 0-16,-1 0 0 0,1-2 0 15,0-3 0-15,-1 0 0 0,1-2 0 16,0-1 0-16,-1 0 0 0,1-1 0 16,0 0 0-16,3-2 0 15,-3 0 0-15,-4 0 0 0,-3 3 0 16,-4-1 0-16,5-1 0 0,-5 0 0 16,5-1 0-16,-5 1 0 0,0-1 0 15,1-2 0-15,-3 0 0 0,2 1 0 16,1-2 0-16,-1 0 0 0,0 0 0 15,-2 3 0-15,-5 1 0 16,1 1 0-16,0 1 0 0,-4 0 0 16,4-1 0-16,0 1 0 0,2 0 0 15,-2-1 0-15,7 1 0 0,3-2 0 16,-4 1 0-16,1-1 0 16,3 0 0-16,1 1 0 0,-5 0 0 15,5-1 0-15,-5 1 0 0,0-2 0 0,1 1 0 16,-5 1 0-16,2 0 0 15,-2-1 0-15,2-1 0 0,-1 0 0 16,-3 2 0-16,0 0 0 0,2-1 0 16,2-1 0-16,5 0 0 15,1 2 0-15,7-1 0 0,0-2 0 16,3 0 0-16,3-1 0 0,2-1 0 16,-2 0 0-16,4 1 0 0,-4-1 0 15,2 0 0-15,2-1 0 0,-4 0 0 16,0 0 0-16,1 0 0 0,-3-1 0 15,-2-2 0-15,-2 0 0 16,3 1 0-16,-3-1 0 0,0 0 0 16,-1 0 0-16,5 2 0 0,2-1 0 15,-2 0 0-15,2 1 0 0,4 0 0 16,0 1 0-16,0 0 0 16,0 0 0-16,0 0 0 0,0 0 0 15,0 0 0-15,0 0 0 0,0 0 0 16,0 0 0-16,0 0 0 0,-2 0 0 15,2 0 0-15,0 0 0 0,0 0 0 16,0 0 0-16,0 0 0 0,0 0 0 16,0 0 0-16,2 0 0 15,-2 0 0-15,0 0 0 0,0 0 0 16,0 0 0-16,0 0 0 0,0 0 0 16,0 0 0-16,0 0 0 0,0 0 0 15,0 0 0-15,-2 0 0 0,-2 0 0 16,-1-1 0-16,3 0 0 0,-6-2 0 15,2 0 0-15,0 0 0 0,2 1 0 16,-3-3 0-16,3 3 0 16,-2-3 0-16,2 3 0 0,2-3 0 15,-2-3 0-15,0-3 0 0,4-6 0 16,0-3 0-16,0-1 0 0,4 0 0 16,2 4 0-16,-2 5 0 0,0 4 0 15,-2 3 0-15,2 0 0 16,3 0 0-16,-3-1 0 0,2 0 0 15,0 0 0-15,-2 1 0 0,2 0 0 16,3 3 0-16,-7 1 0 0,8 1 0 16,-2 0 0-16,-1 2 0 15,3 4 0-15,-4 5 0 0,-2 3 0 16,-4 1 0-16,0 2 0 0,-10-2 0 16,0-1 0-16,-5 1 0 0,-1 0 0 15,-1-1 0-15,-2 1 0 0,7-2 0 16,-2-3 0-16,3-1 0 0,5-4 0 15,6-1 0-15,0-1 0 0,0 1 0 16,4 1 0-16,13 1 0 16,10 1 0-16,10 0 0 0,4 0 0 15,3 0 0-15,-3 1 0 0,0 0 0 16,-4-2 0-16,-1-3 0 0,-14 0-1161 16,-7-3-3305-16</inkml:trace>
  <inkml:trace contextRef="#ctx0" brushRef="#br0" timeOffset="44867.56">10257 7949 4450 0,'0'0'356'0,"0"0"-72"0,0 0 116 0,0 0 140 16,0 0-204-16,0 0-176 0,0 0 177 16,-41 16-45-16,39-17 4 0,-7-5 140 15,7 0-244-15,-2 0-79 0,0-2-113 16,2 1 0-16,2-3 0 0,0-1 0 15,0-3 0-15,0-1 0 0,-4-2 0 16,4 0 0-16,-4-1 0 16,2 0 0-16,-2-1 0 0,4-1 0 15,0 1 0-15,0-1 0 0,0 1 0 16,0 0 0-16,0 2 0 0,4 6 0 16,2 1 0-16,-6 3 0 15,4 2 0-15,-2-2 0 0,2 0 0 16,0 0 0-16,3-3 0 0,-1 0 0 15,4-4 0-15,5 1 0 0,-3 0 0 16,-2-2 0-16,5 1 0 0,-5 1 0 16,0 0 0-16,-3 2 0 15,1 4 0-15,-6 4 0 0,2-2 0 16,2 1 0-16,-2 2 0 0,3-3 0 16,3 3 0-16,6-3 0 0,-1 3 0 15,6-3 0-15,-5-1 0 0,1 0 0 16,-3-1 0-16,7-1 0 0,-9-1 0 15,3 2 0-15,-3 3 0 0,-2 0 0 16,-1 2 0-16,-3 0 0 16,4 0 0-16,1 0 0 0,5-2 0 15,5 0 0-15,-5 1 0 0,-1-3 0 16,1 2 0-16,-5 1 0 0,-5-1 0 16,-2 2 0-16,0 1 0 15,-2-2 0-15,2 1 0 0,-4 0 0 16,4 1 0-16,-4-2-301 0,0 2-235 15,-4 1-76-15,0-1-1109 0,2-2-292 0</inkml:trace>
  <inkml:trace contextRef="#ctx0" brushRef="#br0" timeOffset="45134.16">10546 7255 4646 0,'0'0'420'0,"0"0"792"0,0 0-535 0,0 0-237 0,0 0-48 16,0 0-88-16,0 0-203 16,0 0-101-16,38 24 0 0,-20-15 0 15,3 0 0-15,-2-2 0 0,-1-1 0 16,3 1 0-16,-5-4 0 0,5 2 0 16,0 0 0-16,-9-2 0 15,5 2 0-15,-7 0 0 0,-2 3 0 16,-8 5 0-16,0 5 0 0,-8 6 0 15,-4 2 0-15,-9 4 0 0,0-2 0 16,5 2 0-16,1-8 0 0,5-3 0 16,4-9-269-16,-1-6-2596 0</inkml:trace>
  <inkml:trace contextRef="#ctx0" brushRef="#br1" timeOffset="51100.41">7440 7086 4161 0,'0'0'1081'0,"0"0"-497"0,0 0 205 0,0 0-565 15,0 0 40-15,0 0 148 0,0 0-296 16,0 0-40-16,-15-13 20 16,19 10-96-16,2 0 48 0,-1-1 116 15,1-3-24-15,4 1-103 0,-6 1-37 16,2 1 0-16,1-1 0 0,-7 1 0 15,4 1 0-15,-4-1 0 0,2 1 0 16,2-2 0-16,0-1 0 0,-4-1 0 16,6 0 0-16,-2 0 0 15,3-2 0-15,-1 0 0 0,2-2 0 16,5-2 0-16,-3 0 0 0,-4 0 0 16,2 0 0-16,-1 1 0 0,-1-2 0 15,2-2 0-15,-2 0 0 16,5-3 0-16,-1 1 0 0,0 1 0 15,3-1 0-15,-3 1 0 0,4 0 0 16,-3 0 0-16,-1 0 0 0,0 2 0 16,-3-2 0-16,3 3 0 0,-4-1 0 15,4-1 0-15,1 3 0 0,-5-2 0 16,2-1 0-16,-1 3 0 16,3-1 0-16,-4-2 0 0,2 3 0 15,1-2 0-15,-1 2 0 0,-2-3 0 16,4 0 0-16,-3 1 0 0,1-2 0 15,-2 0 0-15,0-1 0 0,-2-1 0 16,3 1 0-16,-1-3 0 0,-2 3 0 16,2 0 0-16,2 0 0 0,-1 2 0 15,-3 0 0-15,2 2 0 16,-2 0 0-16,-2 0 0 0,2 0 0 16,-2 0 0-16,0-1 0 0,0-2 0 15,-2 1 0-15,5-1 0 0,-3 0 0 16,2 1 0-16,0-1 0 0,-2 1 0 15,2 1 0-15,-4 0 0 0,0 3 0 16,0 0 0-16,-4 0 0 16,-2 1 0-16,0 0 0 0,-5-1 0 15,1 2 0-15,0-1 0 0,-5-1 0 16,9 0 0-16,-9 1 0 16,7 1 0-16,-2-1 0 0,-5 1 0 15,5 1 0-15,-4 3 0 0,1 0 0 16,-7 4 0-16,3 2 0 0,0 1 0 15,-1 3 0-15,1 2 0 0,-3 1 0 16,3 1 0-16,-4 0 0 0,5 1 0 16,-5 0 0-16,1 0 0 0,-1 0 0 15,-2 1 0-15,2 0 0 16,-3 2 0-16,-1 1 0 0,2 0 0 16,-4 0 0-16,2 0 0 0,9 1 0 15,-1 0 0-15,-1 1 0 0,9-2 0 16,-1 1 0-16,2-1 0 15,2-2 0-15,-1 2 0 0,3-3 0 0,-2-1 0 16,2-3 0-16,0-2 0 16,2 1 0-16,-4 0 0 0,1 1 0 15,-1 0 0-15,-4 2 0 0,0 1 0 16,-1 3 0-16,-3 1 0 0,1 0 0 16,3 0 0-16,0 2 0 15,-1 2 0-15,1 0 0 0,-4 2 0 16,3 2 0-16,5-2 0 0,-4 1 0 15,-1-2 0-15,5 0 0 0,-2-3 0 16,2 1 0-16,2-1 0 0,1 0 0 16,-3 2 0-16,6-1 0 0,-4 1 0 15,4 3 0-15,0-1 0 16,0 3 0-16,4-1 0 0,5 4 0 16,-1-4 0-16,2 3 0 0,0-4 0 15,1 0 0-15,-1-2 0 0,0-2 0 16,-3 0 0-16,3-4 0 15,-8-3 0-15,2-2 0 0,-4-3 0 16,4 0 0-16,-4-1 0 0,2 0 0 16,-2-1 0-16,5-1 0 0,-5-1 0 15,0 0 0-15,0 0 0 0,0 0 0 16,0 0 0-16,0 0 0 16,0 0 0-16,0-1 0 0,0 0 0 15,0-2 0-15,0 2 0 0,0-1 0 16,0 1 0-16,4 0 0 0,-4-1 0 15,2 2 0-15,2-1 0 0,-4 1 0 16,0-1 0-16,4-1 0 0,-4-1 0 16,0-3 0-16,0-2 0 15,0-6 0-15,-4-3 0 0,-2-2 0 16,2 0 0-16,-1-1 0 0,-1-2 0 16,2-1 0-16,2 1 0 0,-2 3 0 15,2 7 0-15,0 3 0 0,0 7 0 16,2 0 0-16,0 1 0 0,0 1 0 15,0 0 0-15,0 4 0 0,0 8 0 16,4 5 0-16,2 5 0 16,0 2 0-16,5-2 0 0,-7-3 0 15,2 0 0-15,0 0 0 0,2-1 0 16,1 2 0-16,-1-2 0 16,2-1 0-16,-4-1 0 0,-1-2 0 15,1-2 0-15,-2-2 0 0,2-4 0 16,-6-3 0-16,0 1 0 0,0-1 0 15,0 2 0-15,0-2 0 0,0 1 0 16,0-1 0-16,0-1 0 0,-6 0 0 16,-2 1 0-16,-5-1 0 15,-7-2 0-15,-1 0 0 0,-6-1 0 16,-4-4 0-16,0 0 0 0,-2 3 0 16,2 0 0-16,4 2 0 0,2 2 0 15,3 2 0-15,3 2 0 16,7 0 0-16,7-2-137 0,1-4-2004 0,4-7-1508 15</inkml:trace>
  <inkml:trace contextRef="#ctx0" brushRef="#br1" timeOffset="52034.06">7088 5789 2797 0,'0'0'872'0,"0"0"409"0,0 0-369 0,0 0-183 0,0 0 339 16,0 0-535-16,0 0-533 0,-6-33 0 15,2 28 0-15,-2-1 0 16,-3 2 0-16,3-3 0 0,0 1 0 16,-4 3 0-16,-1 3 0 0,1 3 0 15,-11 10 0-15,-4 6 0 0,3 4 0 16,-5 4 0-16,6 0 0 15,1 2 0-15,-1 2 0 0,0 2 0 16,5 3 0-16,1 0 0 0,3-1 0 16,1-2 0-16,1 1 0 0,2 0 0 15,6-1 0-15,-4 0 0 0,6-1 0 16,0 2 0-16,0 0 0 16,2 1 0-16,2-2 0 0,-2-1 0 15,2-1 0-15,0-3 0 0,2 0 0 16,-2 0 0-16,3-1 0 0,-1 1 0 15,-2-3 0-15,2-3 0 0,-6-3 0 16,4-3 0-16,-4-5 0 0,2-4 0 16,-2-2 0-16,0-3 0 15,0 1 0-15,0-2 0 0,0 0 0 16,-6-1 0-16,0-5 0 0,-9-6 0 16,-1-4 0-16,-5-4 0 0,5-2 0 15,-5-2 0-15,5 1 0 0,-1-1 0 16,7 8 0-16,1 3 0 15,7 6 0-15,-2 4 0 0,4 0 0 16,0-1 0-16,-4 2 0 0,2 1 0 16,2 0 0-16,-4 3 0 0,-2 3 0 15,2 4 0-15,1 3 0 0,3 2 0 16,0 2 0-16,3-3 0 0,7 2 0 16,0 0 0-16,5 2 0 15,1-1 0-15,-1 0 0 0,1-2 0 16,-3-1 0-16,-3-5 0 0,4-4 0 15,-3-5 0-15,5-2 0 0,-1-9 0 16,-3-5 0-16,3-5 0 0,-3-4 0 16,3-5 0-16,-5-6 0 15,-6 6-1393-15,2-4-2469 0</inkml:trace>
  <inkml:trace contextRef="#ctx0" brushRef="#br1" timeOffset="53467.69">10241 7928 884 0,'0'0'984'0,"0"0"-748"16,0 0 193-16,0 0 39 0,0 0-148 15,0 0-28-15,0 0 356 16,0 0-251-16,-38 34-33 0,34-31 216 16,-2 2-240-16,2-3-12 0,-2 1 209 15,2-1-189-15,4-2 0 0,0 0 136 16,0 0-304-16,-3-5-155 0,3 0-25 15,0-5 0-15,0-2 0 0,3-8 0 16,1 1 0-16,2-2 0 16,-2-1 0-16,-2 1 0 0,2 0 0 15,2-3 0-15,3-2 0 0,-7 1 0 16,6-2 0-16,-2-2 0 0,0 6 0 16,3-1 0-16,-3 3 0 0,4 2 0 15,1 1 0-15,-1 4 0 0,0 1 0 16,3 2 0-16,-3 0 0 15,0 2 0-15,7-1 0 0,3 0 0 16,1-1 0-16,0-1 0 0,6 0 0 16,0 2 0-16,4-2 0 0,0 2 0 15,6 3 0-15,-2 2 0 16,2 4 0-16,-6 2 0 0,0 4 0 16,-14 1 0-16,-5 0 0 0,-4-5 0 15,-8 3 0-15,2-2 0 0,-2-2-933 16,5 1-592-16,-10-2-1132 0</inkml:trace>
  <inkml:trace contextRef="#ctx0" brushRef="#br1" timeOffset="54983.38">11107 7279 2629 0,'0'0'228'0,"0"0"388"15,0 0-196-15,0 0-64 0,0 0 293 16,0 0-169-16,0 0-40 0,-36 6 160 15,36-6-323-15,-6-3-41 0,6 1 180 16,-4 0-172-16,4-1-40 0,0 1 64 16,0 0-176-16,0-1-55 0,0 2-37 15,4-3 0-15,7 1 0 0,5-3 0 16,5 1 0-16,4-1 0 16,2 0 0-16,-5 1 0 0,9-1 0 15,6 0 0-15,5 0 0 0,5 1 0 16,5 1 0-16,0 2 0 15,1-1 0-15,-5 1 0 0,0 2 0 16,-7 0 0-16,-4 0 0 0,-2 4 0 16,-2 3 0-16,-6 1 0 0,-2 3 0 15,-2 2 0-15,-9 2 0 16,-1 2 0-16,-3 0 0 0,-6-1 0 16,0 2 0-16,-4-4 0 0,2 0 0 15,-2 2 0-15,4-2 0 0,-4 3 0 16,0 1 0-16,0-1 0 0,-4 5 0 15,-2-1 0-15,0-1 0 0,-2 3 0 16,1-1 0-16,-3 1 0 0,0-1 0 16,-1 2 0-16,-1-4 0 0,-2 1 0 15,1-3 0-15,-5-1 0 16,1-2 0-16,-4-1 0 0,1 1 0 16,-1-1 0-16,-2 0 0 0,-4-1 0 15,-4 1 0-15,4 2 0 0,-4-3 0 16,0 1 0-16,0 2 0 15,5-3 0-15,-1 0 0 0,2 0 0 16,4-1 0-16,-6-2 0 0,7 1 0 16,-7-2 0-16,2 0 0 0,2-1 0 15,-4-1 0-15,-4 0 0 16,0 3 0-16,-2-1 0 0,-2 3 0 16,-2-1 0-16,6 0 0 0,0 1 0 15,-2 1 0-15,8-1 0 0,-2-2 0 16,7-3 0-16,7-1 0 0,3-4 0 15,-1 2 0-15,7-3 0 0,0 0 0 16,2-1 0-16,-2 0 0 0,0 0 0 16,2 0 0-16,2-1 0 15,-4 0 0-15,0 0 0 0,1 1 0 16,-1-1 0-16,2 1 0 0,-6 0 0 16,2 0 0-16,0 0 0 0,-5 1 0 15,1 1 0-15,2 0 0 0,1 3 0 16,1-1 0-16,2 0 0 15,-2 0 0-15,6 0 0 0,0-1 0 16,0-2 0-16,0 1 0 0,0 0 0 16,0-2 0-16,0 0 0 0,0 0 0 15,0 0 0-15,0 0 0 16,-4-3 0-16,4 1 0 0,-6-3 0 16,-1-2 0-16,3-3 0 0,-6-6 0 15,0-2 0-15,-1-2 0 0,1-4 0 16,4 2 0-16,-5-7 0 0,5 2 0 15,2 2 0-15,4 2 0 0,4 5 0 16,2 2 0-16,1 4 0 0,3 4 0 16,-6 2 0-16,2 3 0 0,-6 3 0 15,4-2 0-15,3 2 0 16,-3 2 0-16,2 4 0 0,-2 3 0 16,2 8 0-16,-2 2 0 0,-4 3 0 15,0 2 0-15,0 0 0 0,2 1 0 16,3 1 0-16,-5 0 0 15,6 0 0-15,-6-3 0 0,4 1 0 16,-4-4 0-16,0-1 0 0,0-3 0 16,0-3 0-16,0-4 0 0,-4-1 0 15,4-3 0-15,0-1 0 16,0 0 0-16,4 0 0 0,10-3 0 16,15-1 0-16,17-5 0 0,8-3 0 15,3 0 0-15,-1 2 0 0,2 3 0 16,-4 1 0-16,4 2 0 0,-21-1-1041 15,0-3-2949-15</inkml:trace>
  <inkml:trace contextRef="#ctx0" brushRef="#br1" timeOffset="56000.44">11096 8103 3645 0,'0'0'396'16,"0"0"233"-16,0 0 219 0,33-27-452 0,-8 16-68 16,8 6 185-16,2 5-209 0,9 5-40 15,3 9 60-15,5 5-152 0,0 6-28 16,-3 3 76-16,3 6-211 15,-15 3-9-15,0 4 0 0,-6 2 0 16,0 4 0-16,-6 3 0 0,-2 5 0 16,-9 2 0-16,-11 6 0 15,-6 3 0-15,-11 7 0 0,-13 3 0 16,-4 3 0-16,-10 4 0 0,-3 1 0 16,-3 0 0-16,-7-1 0 0,4-6 0 15,13-5 0-15,10-6 0 0,17-9 0 16,10-3 0-16,10-4 0 0,11-4 0 15,6-2 0-15,8-2 0 0,-2-7-21 16,-8-10-1339-16,-2-8-853 0</inkml:trace>
  <inkml:trace contextRef="#ctx0" brushRef="#br1" timeOffset="57467.54">12027 10002 2357 0,'0'0'400'0,"0"0"472"0,0 0-228 0,0 0-179 16,0 0 411-16,0 0-268 0,0 0-87 16,-5 33 295-16,3-33-432 15,-2 0-135-15,0-4-249 0,-2-3 0 16,0-2 0-16,-5-7 0 0,3-1 0 15,-2-5 0-15,1-1 0 16,-5-2 0-16,-1-6 0 0,3-3 0 16,2-1 0-16,-1 1 0 0,7 5 0 15,4 5 0-15,9 5 0 0,3 3 0 16,4 4 0-16,9 2 0 0,2 6 0 16,4 3 0-16,0 1 0 0,2 2 0 15,-2 2 0-15,-4-1 0 0,-2 3-1513 16,-9-1-88-16,-1-2-780 0</inkml:trace>
  <inkml:trace contextRef="#ctx0" brushRef="#br1" timeOffset="57884.64">12322 9913 836 0,'0'0'2953'0,"0"0"-1432"16,0 0-741-16,0 0-171 0,0 0 267 15,0 0-400-15,0 0-335 0,0 0-141 16,0 0 0-16,41-26 0 0,-26 19 0 15,1-4 0-15,1 0 0 0,-3-3 0 16,-1-2 0-16,-3-2 0 16,1-1 0-16,-7 0 0 0,0 0 0 15,-4 0 0-15,-8 2 0 0,-3 3 0 16,-5 5 0-16,-5 5 0 0,-6 8 0 16,0 12 0-16,-4 7 0 15,0 10 0-15,4 5 0 0,7 2 0 16,3 2 0-16,9-7 0 0,8 0 0 15,14-6 0-15,7-7 0 0,10-6 0 16,6-3 0-16,11-9-777 16,-11-4-1616-16,4-4-1425 0</inkml:trace>
  <inkml:trace contextRef="#ctx0" brushRef="#br1" timeOffset="58700.52">12884 9786 3693 0,'0'0'1053'0,"0"0"-189"0,0-44-84 16,-6 31 33-16,0 2-337 15,-9 3-64-15,3 5-311 0,-7 3-101 16,-1 3 0-16,-3 11 0 0,-4 10 0 15,0 7 0-15,-2 5 0 0,7 4 0 16,5 1 0-16,3 2 0 16,3-4 0-16,7 0 0 0,8-6 0 15,7-2 0-15,9-11 0 0,3-8 0 16,12-6 0-16,7-8 0 0,5-9 0 16,1-5 0-16,-1-6 0 0,-5 1-129 15,-16 4-1339-15,-5-2-589 0</inkml:trace>
  <inkml:trace contextRef="#ctx0" brushRef="#br1" timeOffset="58868.76">13099 9804 5374 0,'0'0'976'16,"0"0"749"-16,0 0-1608 0,0 0-117 16,-2 35 0-16,-6-3 0 15,-2 5 0-15,3-2 0 0,7-9 0 16,0-3 0-16,7-5 0 0,3-7 0 15,4-6 0-15,-3-3-1193 16,-1-8-1445-16</inkml:trace>
  <inkml:trace contextRef="#ctx0" brushRef="#br1" timeOffset="59000.79">13178 9371 7511 0,'0'0'256'0,"0"0"132"16,0 0-351-16,0 0-37 0,0 0 0 15,0 0-701-15,0 0-456 0,0 0-1180 16,-10 38-1264-16</inkml:trace>
  <inkml:trace contextRef="#ctx0" brushRef="#br1" timeOffset="59318.65">13277 10107 5318 0,'0'0'1525'16,"0"0"-697"-16,0 0-307 0,0 0-521 15,6-47 0-15,-2 15 0 16,1-7 0-16,-3-2 0 0,-2 1 0 16,8 1 0-16,-6 8 0 0,4 7 0 15,2 9 0-15,-5 3 0 0,1 6 0 16,2 3 0-16,4-1 0 0,11 1 0 16,4-1 0-16,2 3-153 15,-7-1-1275-15,3-1-3295 0</inkml:trace>
  <inkml:trace contextRef="#ctx0" brushRef="#br1" timeOffset="59567.63">13635 9804 6546 0,'0'0'721'0,"0"0"-13"16,0 0-491-16,0 0-217 0,0 0 0 15,0 0 0-15,-42-24 0 0,26 25 0 16,-7 11 0-16,-6 7 0 0,2 11 0 15,7 1 0-15,-1 3 0 0,9 1 0 16,1-3 0-16,11-3 0 16,13-6 0-16,7-5 0 0,9-6 0 15,11-7 0-15,1-5 0 0,11-1 0 16,-1-10 0-16,3-3 0 16,0-7 0-16,-17 4-1065 0,-2-5-1552 0</inkml:trace>
  <inkml:trace contextRef="#ctx0" brushRef="#br1" timeOffset="60116.96">13839 9793 6635 0,'0'0'140'0,"0"0"800"0,0 0-463 16,0 0-477-16,0 0 0 0,-37 59 0 15,27-16 0-15,4 4 0 0,6-4 0 16,6-6 0-16,4-3 0 16,11-8 0-16,2-5 0 0,6-7 0 15,-1-10 0-15,8-4 0 0,5-9 0 16,-4-6 0-16,-4-7 0 16,-6-4 0-16,-6-2 0 0,-3-1 0 15,-7 1 0-15,-5-1 0 0,-4 0 0 16,-2-2 0-16,0-3 0 0,-2-4 0 15,2 8-1065-15,-6-4-2141 0</inkml:trace>
  <inkml:trace contextRef="#ctx0" brushRef="#br1" timeOffset="60317.65">14203 9411 5310 0,'0'0'804'0,"-2"46"-424"16,2-14-87-16,0 4-21 0,0 8 288 15,0 2-264-15,2 5-19 0,2 1-277 16,3 2 0-16,-3-1 0 16,6-2 0-16,-4 0 0 0,5-6 0 15,-3-6 0-15,-2-3 0 0,6-11 0 16,-1-6 0-16,3-9 0 16,1-8 0-16,-3-8-1205 0,-2-4-380 15,1-6-880-15</inkml:trace>
  <inkml:trace contextRef="#ctx0" brushRef="#br1" timeOffset="60633.59">14501 9775 7439 0,'0'0'416'0,"-25"-42"-79"0,9 27-337 16,-5 7 0-16,4 8 0 0,-8 1 0 15,3 11 0-15,1 6 0 0,-4 5 0 16,3 3 0-16,1 1 0 0,6-1 0 15,9-2 0-15,6-3 0 0,15-4 0 16,1-7 0-16,11-4 0 16,4-5 0-16,0-2 0 0,0-8 0 15,-4-2 0-15,0-1 0 0,-11 2 0 16,-1 0 0-16,-5 3 0 0,-4 2 0 16,-1 2 0-16,-3 3 0 15,-2 0 0-15,0 6 0 0,0 9 0 16,4 9 0-16,2 1 0 0,-2 1 0 15,6-4 0-15,7-5 0 0,-1-5 0 16,3-3 0-16,-2-2-329 16,-3-4-967-16,-2-3-481 0</inkml:trace>
  <inkml:trace contextRef="#ctx0" brushRef="#br1" timeOffset="60867.48">14869 9306 6827 0,'0'0'844'0,"0"0"-336"0,0 0-495 0,0 0-13 16,-48 41 0-16,34-3 0 15,-3 10 0-15,7 3 0 0,0 6 0 16,3 5 0-16,3 5 0 0,4 3 0 16,4-1 0-16,3-4 0 15,-1-6 0-15,2-7 0 0,-2-9 0 16,0-10 0-16,-1-9 0 0,-1-10-757 15,-4-7-620-15,0-7-2633 0</inkml:trace>
  <inkml:trace contextRef="#ctx0" brushRef="#br1" timeOffset="60985.41">14617 9765 5742 0,'0'0'776'0,"6"-34"569"16,14 20-1016-16,7 3-329 0,11 1 0 15,3-1 0-15,0 5 0 0,7 0 0 16,-1 2 0-16,-1 0 0 0,-3 3 0 15,-1 0-1057-15,-16 1-332 0,-1 0-3401 16</inkml:trace>
  <inkml:trace contextRef="#ctx0" brushRef="#br1" timeOffset="61417.3">15063 9787 6711 0,'-6'39'980'0,"-2"-1"-479"0,-3 6-501 0,1-4 0 0,-2-3 0 0,7-4 0 16,5-5 0-16,0-7 0 16,0-3 0-16,5-6 0 0,1-5 0 15,0-5-909-15,2-2-296 0,-2-1-1920 0</inkml:trace>
  <inkml:trace contextRef="#ctx0" brushRef="#br1" timeOffset="61550.75">15131 9493 7263 0,'0'0'628'0,"11"-36"-327"16,-5 25-301-16,-6 7 0 16,0 4 0-16,0 0 0 0,0 5 0 15,6 8 0-15,4 6-661 0,5 8-275 16,-5-4-1418-16,1 2-103 0</inkml:trace>
  <inkml:trace contextRef="#ctx0" brushRef="#br1" timeOffset="64117.61">15448 9932 3513 0,'0'0'432'0,"0"0"1221"0,0 0-556 16,-27-42-509-16,21 27-88 0,-3-2-91 15,3 7-409-15,2 1 0 0,-2 5 0 16,-5 2 0-16,1 4 0 0,-11 13 0 15,-6 8 0-15,1 11 0 0,1 5 0 16,6-1 0-16,5-2 0 16,3-6 0-16,11-2 0 0,5-9 0 15,7-5 0-15,2-6 0 0,-14-8 0 16,58-7 0-16,-20-8 0 16,-1-9 0-16,-6-3 0 0,0-3 0 15,-11 3 0-15,-9 1 0 0,-9 3 0 16,-2 5 0-16,-11 4 0 0,-5 3 0 15,-5 4-593-15,5 4-2084 16</inkml:trace>
  <inkml:trace contextRef="#ctx0" brushRef="#br1" timeOffset="64418.68">15514 9894 6591 0,'0'0'912'0,"0"52"-356"16,-4-20-423-16,-1 4-133 0,5-2 0 15,0-3 0-15,0-4 0 0,0-2 0 16,5-5 0-16,-5-5 0 16,0-5 0-16,0-5 0 0,0-4 0 15,6-3 0-15,0-12 0 0,4-10 0 16,5-12 0-16,1-5 0 16,5-6 0-16,0 1 0 0,-1 3 0 15,5 7 0-15,-8 10 0 0,-5 9 0 16,-4 11 0-16,-6 5 0 0,3 1 0 15,-1 0 0-15,-2 9 0 16,2 8 0-16,-4 8 0 0,6 3 0 16,2 7 0-16,-1 1 0 0,-1 4 0 15,8-1 0-15,-1 0 0 0,7-1 0 16,5-4 0-16,-4-10-141 0,2-3-3685 0</inkml:trace>
  <inkml:trace contextRef="#ctx0" brushRef="#br1" timeOffset="66919.02">16334 9999 1352 0,'0'0'684'0,"0"0"505"0,-24 45-481 0,17-32-131 0,3-3 183 15,2-3-336-15,-2-3-76 0,4-3 245 16,0 0-325-16,6-1-24 0,5-8 260 15,13-11-192-15,3-11-83 16,8-4-229-16,-2-2 0 0,-6 2 0 16,-2 4 0-16,-8 2 0 0,-1 4 0 15,-5 6 0-15,-3 9 0 0,-6 3 0 16,4 5 0-16,-2 1 0 0,0 4 0 16,7 9 0-16,-1 6 0 15,0 4 0-15,3-2 0 0,3-1 0 16,3-2 0-16,-3-4 0 0,9-3 0 15,-2-4 0-15,2-2 0 16,-2-3 0-16,1-2 0 0,-1-1 0 16,8-7 0-16,-4-4 0 0,0-3 0 15,-2-2 0-15,-1-1 0 0,-7-2 0 16,-11 0-37-16,0 3-1047 0,-6-1-2818 0</inkml:trace>
  <inkml:trace contextRef="#ctx0" brushRef="#br1" timeOffset="67533.45">17486 9291 5810 0,'0'0'1005'0,"0"0"-269"0,0 0-95 16,-42-22-641-16,30 37 0 0,-7 11 0 16,1 9 0-16,3 12 0 0,5 7 0 15,4 4 0-15,6 2 0 0,2 7 0 16,6 1 0-16,2 4 0 0,3-1 0 15,-3-4 0-15,5-2 0 0,-5-6 0 16,-4-7 0-16,0-8 0 16,-1-9 0-16,-5-5 0 0,-5-9 0 15,-7-9-873-15,2-6-600 0,-7-7-388 0</inkml:trace>
  <inkml:trace contextRef="#ctx0" brushRef="#br1" timeOffset="67700.74">17095 9783 6426 0,'0'0'677'0,"33"-18"-129"0,-6 8-7 16,2 2-541-16,0 3 0 0,-4 2 0 15,2-3 0-15,10-3 0 0,0-1 0 16,11-1 0-16,-1 2 0 0,1 1 0 16,-7 4 0-16,-10 1-429 0,-4 3-2700 0</inkml:trace>
  <inkml:trace contextRef="#ctx0" brushRef="#br1" timeOffset="67951.16">17643 9784 6675 0,'0'0'808'16,"-17"46"-108"-16,9-18-691 0,2 3-9 16,6-5 0-16,0 0 0 15,8-4 0-15,2-6 0 0,3-3 0 16,8-3 0-16,-5-7 0 0,9-3 0 15,-9-4 0-15,9-8 0 16,-6-6 0-16,-1-3 0 0,-1-3 0 16,-5-1 0-16,-1-1 0 0,-1-2 0 15,-6-2 0-15,2-1 0 0,-6-1 0 16,0 0 0-16,-2 1 0 0,-6 2 0 16,0 1-425-16,-5 6-343 0,3 3-581 15,0 8-56-15,4 3-419 0</inkml:trace>
  <inkml:trace contextRef="#ctx0" brushRef="#br1" timeOffset="68200.94">17943 10119 3313 0,'0'0'372'0,"0"0"885"0,0 0-29 15,43-31-243-15,-33 8 52 0,-6-5-1037 16,1-5 0-16,-5-5 0 16,0-2 0-16,0 2 0 0,2 5 0 15,2 4 0-15,0 9 0 0,2 1 0 16,-2 5 0-16,2 0 0 0,9-2 0 16,4-2 0-16,10 0 0 0,4-4-1613 15,-7 8-284-15,5-4-893 0</inkml:trace>
  <inkml:trace contextRef="#ctx0" brushRef="#br1" timeOffset="68868.08">18311 9065 4301 0,'0'0'541'0,"0"42"-113"0,-3 4 632 16,-5 15-531-16,4 6-93 0,-8 1 216 16,8 1-407-16,-7 0-245 0,5 4 0 15,-4 0 0-15,-1 4 0 0,5-1 0 16,-4 0 0-16,-1-5 0 0,11-8 0 15,0-10 0-15,7-13 0 0,9-12 0 16,3-9 0-16,4-16 0 16,8-6 0-16,0-14 0 0,-5-9 0 15,1-8 0-15,-6-7 0 0,-11 1 0 16,-6-1 0-16,-8 3 0 0,-16 4-113 16,-7 8 93-16,-10 10 8 15,-1 10 12-15,1 7 0 0,2 10-8 16,8 5 4-16,2 2 0 0,3-2-184 15,11 0-260-15,1-3-741 16,8-2-259-16,2-3-545 0</inkml:trace>
  <inkml:trace contextRef="#ctx0" brushRef="#br1" timeOffset="69584.13">18614 9836 5990 0,'0'0'1585'0,"0"0"-968"0,0 0-617 0,0 0 0 15,-31 35 0-15,21 2 0 0,0 7 0 16,4 0 0-16,6-7 0 0,6-5 0 15,4-6 0-15,11-6 0 16,4-5 0-16,-3-3 0 0,5-6 0 16,-2-6 0-16,-2-5 0 0,-3-8 0 15,1-7 0-15,-4-5 0 0,-3-7 0 16,-4 0 0-16,-3-3 0 0,-7-6 0 16,0-1 0-16,-11-7 0 15,1-1 0-15,2-2-573 0,-1 11-1372 16,-1-1-1016-16</inkml:trace>
  <inkml:trace contextRef="#ctx0" brushRef="#br1" timeOffset="69817.62">19040 9272 7051 0,'-20'35'628'0,"-1"4"-115"15,-6 12-513-15,6 3 0 0,-1 2 0 16,7-1 0-16,5 1 0 0,10-1 0 15,6 1 0-15,11 2 0 0,-3-1 0 16,7-1 0-16,-1-5 0 16,1-5 0-16,0-7 0 0,-1-7 0 15,-3-8 0-15,-1-10 0 0,-5-6 0 16,-3-5-953-16,-2-7-96 16,-4-3-371-16,-2-5-3222 0</inkml:trace>
  <inkml:trace contextRef="#ctx0" brushRef="#br1" timeOffset="70283.42">19123 9985 5334 0,'0'0'1609'16,"33"-37"-965"-16,-16 15-192 0,3 2-299 16,-1-2-153-16,-7 2 0 0,1 2 0 15,-9-2 0-15,0 4 0 0,-4 0 0 16,0 3 0-16,-4 5 0 0,-7 3 0 16,-1 5 0-16,-13 5 0 0,-2 9 0 15,-4 11 0-15,0 8 0 0,0 5 0 16,4 4 0-16,11 2 0 0,6-5 0 15,10-5 0-15,10-7 0 0,6-5 0 16,9-7 0-16,2-7 0 16,8-6 0-16,-2-4 0 0,5-8 0 15,-5-6 0-15,0-3 0 0,-4-1 0 16,-2 0 0-16,-7-1 0 0,-3 5 0 16,-7 6 0-16,-2 4 0 15,-6 6 0-15,3 2 0 0,-1 11 0 16,2 5 0-16,-2 4 0 0,0 0 0 15,-2-3 0-15,-2-5 0 0,0-5 0 16,0-3 0-16,0-1 0 16,0-1 0-16,0-2 0 0,0-2 0 15,0-1 0-15,0-10 0 0,4-8 0 16,3-6 0-16,5-2 0 0,2 1 0 16,1 5 0-16,-5 3 0 0,1 7 0 15,-5 6 0-15,-2 4 0 0,-2 2 0 16,8 10 0-16,1 8 0 0,-1 6 0 15,-2 1 0-15,-2-2 0 0,1-5 0 16,-1-3 0-16,0-1 0 16,2-4 0-16,3 0 0 0,-5-5-1373 15,4-5-2805-15</inkml:trace>
  <inkml:trace contextRef="#ctx0" brushRef="#br1" timeOffset="70717.45">19855 9844 5366 0,'0'0'916'0,"0"0"-251"0,0 0 279 0,-48-19-643 16,27 23-301-16,-1 6 0 0,1 7 0 15,0 2 0-15,7 3 0 16,2 2 0-16,3 1 0 0,5 0 0 16,2 0 0-16,2-4 0 0,6 1 0 15,5-6 0-15,3-3 0 0,3-2 0 16,3-5 0-16,1-4 0 0,-5-1 0 16,5-1 0-16,-6-2 0 0,-3-3-53 15,-2-1-975-15,-3 3-193 0,-3-2-1936 0</inkml:trace>
  <inkml:trace contextRef="#ctx0" brushRef="#br1" timeOffset="70934.48">19886 10042 4185 0,'0'0'913'0,"37"-24"3"15,-12 5 213-15,-3 0-513 0,9-2-183 16,-4-1-433-16,0-2 0 0,0-1 0 16,-6-2 0-16,-5-2 0 15,-3 1 0-15,-11 2 0 0,-2 3 0 16,-2 5 0-16,-9 9 0 0,-3 4 0 15,-7 10 0-15,-6 13 0 0,-4 10 0 16,-4 14 0-16,2 5 0 16,6 4 0-16,13-1 0 0,12-6 0 15,8-4 0-15,19-7 0 0,12-9 0 16,13-8 0-16,12-7 0 0,6-9 0 16,10-11 0-16,-20-1 0 0,-4-5-3270 0</inkml:trace>
  <inkml:trace contextRef="#ctx0" brushRef="#br1" timeOffset="72133.95">12541 10798 4630 0,'0'0'184'0,"2"-54"976"0,-2 32-459 0,0 13-189 15,0 7 336-15,-2 3-691 0,-2 11-157 16,-2 22 0-16,-4 15 0 16,-1 13 0-16,1 9 0 0,10-3 0 15,6 1 0-15,4 2 0 0,1 3 0 16,-1-3 0-16,-4-2 0 0,3-6 0 15,-7-4 0-15,2-8 0 16,-4-6 0-16,0-8 0 0,-4-10-401 16,-3-10-1436-16,1-9-860 0</inkml:trace>
  <inkml:trace contextRef="#ctx0" brushRef="#br1" timeOffset="72300.38">12186 11354 6691 0,'0'0'728'0,"0"0"-324"16,41-29-35-16,-4 12-369 0,0 4 0 16,9-1 0-16,-3 1 0 15,5 0 0-15,-1 0 0 0,3-1 0 16,-7 0 0-16,-1 1-213 0,-15 5-1119 16,-5 2-469-16</inkml:trace>
  <inkml:trace contextRef="#ctx0" brushRef="#br1" timeOffset="72567.5">12690 11233 5962 0,'0'0'949'0,"-12"37"-321"0,8-10 25 15,-1 7-653-15,3 4 0 0,2 2 0 16,0-1 0-16,11 0 0 0,5-6 0 16,11-4 0-16,4-5 0 0,6-6 0 15,11-6 0-15,-1-6 0 0,-1-9 0 16,-3-11 0-16,-6-7 0 15,-6-6 0-15,-10-3 0 0,-4 0 0 16,-13 0 0-16,-4 0 0 0,-4-1 0 16,-7-1 0-16,-1 0 0 15,-5 0 0-15,-1 6 0 0,1 3 0 16,7 7 0-16,4 7-405 0,0 3-691 16,6 4-241-16,0 1-3681 0</inkml:trace>
  <inkml:trace contextRef="#ctx0" brushRef="#br1" timeOffset="72784.25">13124 11572 5486 0,'0'0'508'0,"0"0"257"16,0 0-133-16,0 0-344 0,0 0 225 16,0 0-513-16,-16-46 0 0,11 17 0 15,5-4 0-15,0 0 0 0,0 0 0 16,7 3 0-16,-1 3 0 15,4 5 0-15,5 1 0 0,-1 3 0 16,3 2 0-16,-1 1 0 0,5 2 0 16,-5 2 0-16,5-2 0 0,0 1 0 15,-5 2-2286-15,-5-2-1051 0</inkml:trace>
  <inkml:trace contextRef="#ctx0" brushRef="#br1" timeOffset="73416.78">13471 10680 6418 0,'0'0'653'0,"0"0"-177"0,-20 63-180 0,14-22 53 16,-9 9-349-16,5 6 0 0,-3 4 0 15,-1 3 0-15,-1 3 0 16,5 3 0-16,4 2 0 0,4 3 0 16,2-2 0-16,2-3 0 0,8-7 0 15,7-10 0-15,3-10 0 16,5-15 0-16,6-11 0 0,-4-12 0 16,6-8 0-16,-2-12 0 0,-4-8 0 15,-6-5 0-15,-7-3 0 0,-3 0 0 16,-11 4 0-16,-7 6 0 15,-11 5 0-15,-9 7 0 0,-10 5 0 16,-1 4 0-16,1 2 0 0,0 4 0 16,8 2-193-16,6-2-119 0,9-3-496 15,4 1-21-15,10-1-307 0,0-2-1782 0</inkml:trace>
  <inkml:trace contextRef="#ctx0" brushRef="#br1" timeOffset="73967.5">13767 11364 5546 0,'0'0'1509'0,"0"0"-853"0,0 0-175 0,0 0-481 0,0 0 0 16,0 0 0-16,0 0 0 0,-33 40 0 15,27-4 0-15,6-1 0 0,2-5 0 16,12-2 0-16,3-2 0 0,3-4 0 15,5-7 0-15,-2-4 0 0,4-8 0 16,-2-3 0-16,-3-10 0 16,3-5 0-16,-4-5 0 0,-9-5 0 15,3-1 0-15,-9-1 0 0,2 1 0 16,-6-2 0-16,-2 0 0 0,0-1 0 16,-2-5 0-16,-2-3 0 0,4-5-181 15,0-8-891-15,4-4-69 0,-2 10-1628 16</inkml:trace>
  <inkml:trace contextRef="#ctx0" brushRef="#br1" timeOffset="74183.55">14133 10814 4834 0,'-4'33'812'0,"2"4"333"0,-2 12-241 15,4 3-407-15,4 3-497 0,2 3 0 16,0 1 0-16,4-1 0 0,1 0 0 15,-1-2 0-15,0-2 0 16,1-1 0-16,-1-7 0 0,-4-5 0 16,1-6 0-16,-3-8 0 0,2-9 0 15,-2-9 0-15,-4-6 0 0,4-3-557 16,-2-7-640-16,-2-4-295 0,4-7-3174 0</inkml:trace>
  <inkml:trace contextRef="#ctx0" brushRef="#br1" timeOffset="74650.49">14348 11481 5522 0,'0'0'1173'0,"0"0"-509"16,39-23 169-16,-29 9-833 15,1-3 0-15,-3-4 0 0,-2 0 0 0,1-2 0 16,-3-1 0-16,0 1 0 16,-4 1 0-16,0 5 0 0,-4 5 0 15,-3 3 0-15,-3 5 0 0,-4 4 0 16,-7 10 0-16,-2 9 0 0,-2 8 0 15,-6 8 0-15,9 6 0 16,1 1 0-16,7-2 0 0,14-8 0 16,8-4 0-16,10-9 0 0,13-5 0 15,5-8 0-15,5-6 0 0,2-6 0 16,5-10 0-16,-7-5 0 0,-4-3 0 16,-4 2 0-16,-2 0 0 0,-12 6 0 15,-7 7 0-15,-7 4 0 0,-3 5 0 16,-2 1 0-16,-7 11 0 15,1 9 0-15,0 4 0 0,-2 1 0 16,2-2 0-16,1-4 0 0,3-6 0 16,-2-4 0-16,4-6 0 0,0-4 0 15,6 0 0-15,5-8 0 16,3-7 0-16,7-9 0 0,0-1 0 16,1 0 0-16,-7 7 0 0,-5 4 0 15,-4 6 0-15,-1 7 0 0,-5 1 0 16,2 8 0-16,-2 12 0 15,0 4 0-15,4 7 0 0,0-4 0 16,2-4 0-16,9-5 0 0,3-2 0 16,3-6 0-16,-3-4-781 0,1-5-2625 0</inkml:trace>
  <inkml:trace contextRef="#ctx0" brushRef="#br1" timeOffset="75184.49">14960 11488 472 0,'0'0'1424'0,"0"0"-1424"0,25-35-40 0,-19 25-668 0,-2 3 196 0,0 1 512 15,-2 1 984-15,-2 3-299 16,0-3 31-16,0 1 500 0,-2 1-363 16,-2-1-33-16,-6 4 209 0,-1 3-521 15,-5 10-196-15,-9 6 121 0,4 7-433 16,-2 3 0-16,3 2 0 0,3 2 0 15,3 0 0-15,10-2 0 16,4-3 0-16,4-8 0 0,12-1 0 16,5-6 0-16,10-6 0 0,0-5 0 15,6-4 0-15,0-6 0 0,1-4 0 16,-3 0 0-16,-12 1-433 0,-3 2-1716 16,-9 2-468-16</inkml:trace>
  <inkml:trace contextRef="#ctx0" brushRef="#br1" timeOffset="75434.39">15148 11673 6526 0,'0'0'1113'16,"41"-45"-560"-16,-16 10-553 0,-6 0 0 16,-1-4 0-16,-5-2 0 0,-3-2 0 15,-6 0 0-15,-4 4 0 0,0 5 0 16,-4 11 0-16,2 11 0 15,-6 11 0-15,-5 14 0 0,-7 19 0 0,-5 13 0 16,-2 14 0-16,10 3 0 16,1 2 0-16,8-7 0 0,8-5 0 15,4-7 0-15,8-8 0 0,17-12 0 16,4-9 0-16,13-11 0 0,7-7 0 16,-9-8-1133-16,3-8-1008 0</inkml:trace>
  <inkml:trace contextRef="#ctx0" brushRef="#br1" timeOffset="76133.98">16283 11425 5266 0,'0'0'1128'0,"-27"-64"-627"0,4 31-77 15,-2 7 148-15,-2 5-332 0,-4 7-179 16,-4 6-61-16,2 7 0 0,2 7 0 16,4 11 0-16,0 8 0 15,3 8 0-15,7 4 0 0,3 4 0 16,7-1 0-16,7-2 0 0,15-3 0 16,12-7 0-16,6-6 0 0,4-8 0 15,11-8 0-15,-3-8 0 0,-2-6 0 16,-1-5 0-16,-7-4 0 15,-6-3 0-15,-8 1 0 0,-11 0 0 16,-6 2 0-16,-4 0 0 0,0 2 0 16,-6 4 0-16,2 4 0 0,-2 3 0 15,1 3 0-15,1 1 0 0,-2 7 0 16,2 13 0-16,2 14 0 0,-2 9 0 16,4 6 0-16,0 1 0 0,0-3 0 15,0 3 0-15,-2 2 0 0,-9 1 0 16,-7 2 0-16,-3 1 0 15,-12 0 0-15,-2-1 0 0,-13-2 0 16,-1-5 0-16,-7-3 0 0,-2-12 0 16,6-8 0-16,13-8 0 0,8-12 0 15,17-8 0-15,3-15 0 16,11-11 0-16,8-19 0 0,5-11 0 16,8-11 0-16,14 1 0 0,2 10 0 15,13 10 0-15,-1 10 0 0,1 6 0 16,-9 4 0-16,-6 7 0 0,-8 3 0 15,-6 4 0-15,-9 4 0 16,3-1 0-16,-9 0-621 0,2 4-1136 16,-6-3-608-16</inkml:trace>
  <inkml:trace contextRef="#ctx0" brushRef="#br1" timeOffset="76651">16405 11684 6575 0,'0'0'408'0,"0"0"44"0,0 0 208 15,0 0-563-15,0 0-97 0,39-17 0 16,-6-14 0-16,4-5 0 15,0-6 0-15,-8 5 0 0,-6 1 0 16,-2 2 0-16,-11 4 0 0,-4 2 0 16,-6 4 0-16,-10 2 0 15,-2 1 0-15,-9 3 0 0,-6 7 0 16,-2 6 0-16,-4 9 0 0,2 12 0 16,0 12 0-16,0 11 0 0,2 7 0 15,2 10 0-15,7 3 0 0,9 4 0 16,11-5 0-16,11-7 0 0,11-7 0 15,9-13 0-15,11-13 0 16,1-10 0-16,2-9 0 0,3-10 0 16,0-7-521-16,-7-4-331 0,-12 1-1133 15,-8-1-264-15</inkml:trace>
  <inkml:trace contextRef="#ctx0" brushRef="#br1" timeOffset="76933.47">16756 11511 5354 0,'0'0'1112'0,"0"0"-623"15,-16 34 399-15,11-9-539 0,-3 1-349 16,0 0 0-16,-2 0 0 0,-1-3 0 16,5-7 0-16,2-5 0 15,2-5 0-15,-2-5 0 0,4 1 0 16,0-2 0-16,4-4 0 0,2-13 0 16,15-9 0-16,1-11 0 0,3-3 0 15,6-3 0-15,-4 3 0 0,0 2 0 16,-2 6 0-16,-9 7 0 15,-5 12 0-15,-5 7 0 0,-6 6 0 16,0 2 0-16,0 9 0 0,0 14 0 16,0 11 0-16,-6 5 0 0,-5 7 0 15,1-3 0-15,6-1 0 0,4-3 0 16,4-5 0-16,6-4 0 0,5-7-73 16,-3-7-1163-16,-1-7-257 0</inkml:trace>
  <inkml:trace contextRef="#ctx0" brushRef="#br1" timeOffset="77900.61">17105 11699 5846 0,'0'0'973'0,"0"0"-593"0,0 0 308 0,0 0-480 15,44-52-111-15,-17 24-97 0,0-1 0 16,-7 4 0-16,-1-1 0 15,-3 1 0-15,-5 1 0 0,-5 2 0 16,-6 2 0-16,-4 1 0 0,-7 1 0 16,-5 4 0-16,-7 3 0 0,-6 8 0 15,-2 5 0-15,-2 9 0 0,0 11 0 16,2 6 0-16,0 8 0 0,6 4 0 16,9 2 0-16,10-1 0 0,6-3 0 15,12-1 0-15,13-5 0 0,6-4 0 16,6-7 0-16,4-8 0 0,3-8 0 15,1-5-149-15,-1-4-23 16,1-4-312-16,-6-3-96 0,-4 1 127 16,-6-1-51-16,-4 1 380 15,-8 3 124-15,-7 0 12 0,0 2 0 16,-10 3 12-16,5-1 408 0,-5-1 29 16,0-6-1-16,-5-5 144 0,3-5-348 15,-2-7-51-15,0-2-205 16,2-3 0-16,-2-6 0 0,0 1 0 15,4 1 0-15,0 4 0 0,0 7 0 16,4 6 0-16,0 7 0 0,-2 5 0 16,8 6 0-16,5 3-865 0,-3 3-1624 15,3 0-132-15</inkml:trace>
  <inkml:trace contextRef="#ctx0" brushRef="#br1" timeOffset="78200.89">17775 11448 6895 0,'-37'-11'1080'0,"10"-1"-863"0,-6 1-217 0,4 5 0 16,2 6 0-16,4 10 0 0,-1 12 0 15,3 7 0-15,0 5 0 0,5 2 0 16,5 1 0-16,9-4 0 16,4-6 0-16,13-4 0 0,8-8 0 15,1-6 0-15,10-7 0 0,3-6 0 16,4-5 0-16,-4-6 0 0,0-2 0 15,-8 0 0-15,-6 4 0 0,-8 3 0 16,-5 3 0-16,-8 6 0 16,-2 1 0-16,4 3 0 0,-4 11 0 15,-4 10 0-15,2 8 0 0,-2 1 0 16,4-1 0-16,0-9 0 0,10-6 0 16,5-5 0-16,1-9-485 0,-1-2-1568 15,-3-5-224-15</inkml:trace>
  <inkml:trace contextRef="#ctx0" brushRef="#br1" timeOffset="78400.22">17967 10918 6691 0,'0'0'1076'0,"2"-39"-748"16,-2 30-231-16,0 10-97 0,-2 6 0 15,-2 11 0-15,-2 23 0 0,-2 15 0 16,-3 12 0-16,3 7 0 0,0-4 0 15,2 1 0-15,0-4 0 16,1-6 0-16,5-8 0 0,7-7 0 16,-1-5 0-16,2-7 0 0,-6-7-1265 15,-2-8-1108-15,0-8-1993 0</inkml:trace>
  <inkml:trace contextRef="#ctx0" brushRef="#br1" timeOffset="78551.17">17814 11634 6482 0,'0'0'921'0,"0"0"-445"15,0 0-163-15,34-23-313 0,3 9 0 16,10 0 0-16,1-3 0 0,-1 3 0 16,-5 1 0-16,-5 3 0 15,-2 2 0-15,-6 3 0 0,-10 2 0 16,-5 3-661-16,-6 0-1588 0,-4 0-356 0</inkml:trace>
  <inkml:trace contextRef="#ctx0" brushRef="#br1" timeOffset="78767.42">18222 11634 4273 0,'0'0'1633'16,"0"0"-1089"-16,37-5 173 0,-23-9 155 16,3-7-719-16,-1-2-153 0,-5-2 0 15,-7 0 0-15,0-2 0 0,-4 2 0 16,-4 2 0-16,-9 3 0 0,-1 8 0 16,-7 9 0-16,1 6 0 0,-7 13 0 15,0 7 0-15,-2 8 0 0,0 6 0 16,4 2 0-16,5 2 0 15,9-2-205-15,11-5-503 0,11-3-41 16,13-10-487-16,7-4 299 0,-4-10 61 16,4-5-1553-16</inkml:trace>
  <inkml:trace contextRef="#ctx0" brushRef="#br1" timeOffset="79050.37">18530 11553 4914 0,'0'0'1168'0,"-7"-46"301"0,-3 21-828 15,-4 6-641-15,-7 5 0 16,0 7 0-16,-6 5 0 0,-6 6 0 16,2 9 0-16,0 2 0 0,7 1 0 15,3 0 0-15,11-1 0 0,7-2 0 16,3 0 0-16,7 0 0 0,9 0 0 16,9 1 0-16,2-2 0 0,10 1 0 15,0-1 0-15,1 1 0 0,3 0 0 16,-10 2 0-16,2 1 0 15,-12 2 0-15,-7 1 0 0,-14 0 0 16,-4 2 0-16,-19-1 0 0,-6 4 0 16,-8-4 0-16,-6-2 0 15,-1-5 0-15,3-8 0 0,0-5-481 16,10-5-635-16,10-6-2886 0</inkml:trace>
  <inkml:trace contextRef="#ctx0" brushRef="#br1" timeOffset="79700.32">19224 11370 5838 0,'0'0'1161'0,"0"0"-733"0,0 0-140 16,-4 66 52-16,-2-21-203 0,6 5-137 16,0-5 0-16,0-9 0 0,0-2 0 15,0-4 0-15,0-3 0 16,0-6 0-16,0-3 0 0,0-7 0 16,-2-4 0-16,2-5 0 0,0-2 0 15,0-1 0-15,6-13 0 16,6-12 0-16,3-8 0 0,1-2 0 0,1 0 0 15,-3 3 0-15,1 5 0 16,-3 7 0-16,-3 10 0 0,-7 8 0 16,2 3 0-16,0 7 0 0,-4 13 0 15,0 7 0-15,0 5 0 0,0-1 0 16,2-2 0-16,4-5 0 0,5-2 0 16,-1-4 0-16,4-4-489 0,3-7-1116 15,-3-2-312-15,-1-5-1572 0</inkml:trace>
  <inkml:trace contextRef="#ctx0" brushRef="#br1" timeOffset="80000.52">19592 11563 7191 0,'0'0'1001'16,"-27"-55"-1001"-16,11 30 0 0,-1 9 0 16,3 4 0-16,-1 7 0 0,5 6 0 15,0 12 0-15,-7 10 0 0,5 11 0 16,-1 9 0-16,3 3 0 0,4 3 0 15,6-2 0-15,14-3 0 0,3-5 0 16,3-6 0-16,7-9 0 16,2-8 0-16,-2-8 0 0,2-8 0 15,0-9 0-15,-6-9 0 0,-3-10 0 16,-3-5 0-16,-3-1 0 0,-7-3 0 16,-3 2 0-16,-4 1 0 0,-11 1 0 15,-3 1 0-15,-3 2 0 0,1 6 0 16,-1 7 0-16,-1 5 0 15,7 7 0-15,5 3 0 0,2 2-217 16,4 0-1488-16,0 0-131 0,12 0-189 0</inkml:trace>
  <inkml:trace contextRef="#ctx0" brushRef="#br1" timeOffset="80150.85">19851 11526 4438 0,'0'0'1468'0,"-17"50"393"0,7-16-1436 16,-3 3-425-16,-1 3 0 0,3 1 0 15,1-5 0-15,0-6 0 16,10-6 0-16,0-8 0 0,6-4 0 16,4-6 0-16,1-6-1005 0,-1-4-1748 15,-4-8-1477-15</inkml:trace>
  <inkml:trace contextRef="#ctx0" brushRef="#br1" timeOffset="80267.46">19921 11151 6975 0,'0'0'668'0,"12"-46"-448"16,-6 35 4-16,-1 11-224 0,-1 1-148 16,2 9-784-16,0 2-193 0,2 7-504 0</inkml:trace>
  <inkml:trace contextRef="#ctx0" brushRef="#br1" timeOffset="80617.03">20229 11507 6550 0,'0'0'1045'0,"-39"-20"-448"16,12 8-597-16,-4 3 0 0,-4 4 0 15,4 4 0-15,0 2 0 0,4 6 0 16,6 0 0-16,4 0 0 0,11 3 0 16,2-2 0-16,4 4 0 0,6-1 0 15,9 1 0-15,1 1 0 0,11 0 0 16,2 1 0-16,2 0 0 15,2 0 0-15,-6 1 0 0,0 1 0 16,-6 1 0-16,-5 0 0 0,-8 1 0 16,-5 2 0-16,-6-1 0 0,-7 2 0 15,-6-5 0-15,-9 2 0 0,0-4 0 16,-8-4 0-16,2-4 0 16,4-4 0-16,0-2 0 0,11-4 0 15,3-3 0-15,5-1 0 0,8 0 0 16,2-2 0-16,12 1-277 15,11 0-615-15,4-2 75 0,6 3-659 16,-10 4 227-16,-2 0-88 0</inkml:trace>
  <inkml:trace contextRef="#ctx0" brushRef="#br1" timeOffset="80866.78">20274 11712 1000 0,'0'0'764'0,"44"-8"145"0,-24 4 920 16,-9 1-465-16,-3-1-243 0,2-2 84 16,3-3-1205-16,3-6 0 0,9-4 0 15,-2-3 0-15,4 3 0 0,-2-4 0 16,-5 1 0-16,1 0 0 15,-7 0 0-15,-3 1 0 0,-5 3 0 16,-4 6 0-16,-2 5 0 0,-8 7 0 16,-11 6 0-16,-4 7 0 15,-8 8 0-15,-4 9 0 0,-8 8 0 16,-1 6 0-16,5 1 0 0,8 0 0 16,12-6 0-16,17-3 0 0,11-5 0 15,11-5 0-15,13-5 0 0,5-5 0 16,7-7 0-16,7-7 0 0,-5-2 0 15,-9-5-81-15,-10-4-5173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1-29T18:32:37.015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10619 9496 5250 0,'0'-47'316'0,"-4"7"-252"0,-7-11-52 16,-5 6 28-16,-5-2-36 0,-6-1-4 15,-10 2 20-15,0 2-20 0,-9 5-16 16,-1 5-40-16,-11 6 28 0,-6 7 28 15,-4 6 56-15,-7 7-32 0,-1 8 20 16,-5 7 52-16,-2 10-88 16,3 11 4-16,-7 8 4 0,2 10-12 15,0 11 8-15,7 9-12 0,4 10 4 16,5 5-4-16,7 10 0 0,15 7-12 16,5 6 12-16,16 6-8 15,15 4-12-15,11 1 20 0,21-6 0 16,16-3-8-16,21-7 0 0,10-6 8 15,11-12-32-15,5-12-40 0,12-13-76 16,3-12-24-16,6-15 8 0,9-15 92 16,-2-14 72-16,7-14 8 0,3-16 248 15,-2-18 132-15,0-11 76 16,-8-15 337-16,-7-11-437 0,-6-9-80 16,-14-9 48-16,-23-9-240 0,-14-6-55 15,-23 0-37-15,-19-2 0 0,-17 5 0 16,-15 7 0-16,-16-1 0 0,-9 6 0 15,-14 5 0-15,-7 6-101 0,-13 11-115 16,-4 9-712-16,15 23-345 16,-11 8-676-16</inkml:trace>
  <inkml:trace contextRef="#ctx0" brushRef="#br0" timeOffset="5516.99">16241 12851 4045 0,'0'0'2249'0,"0"-47"-1540"0,-8 19-445 15,-2 3 152-15,-9-1-52 0,-4 1-324 16,-6 0-8-16,-10 5-32 0,-6 2-12 16,-9 4 0-16,-4 5-76 15,-10 7-72-15,0 4 60 0,-5 10 52 16,3 10 12-16,-6 3 36 0,-1 10 0 16,1 8-24-16,7 4-156 0,5 10-64 15,6 4 148-15,7 5 76 0,9 3-4 16,13 5-24-16,11 4 48 0,12 0 0 15,16 0-8-15,23-2 8 0,19-5-80 16,12-4-216-16,19-7 11 16,12-6-287-16,8-8 284 0,9-7 144 15,3-11 144-15,1-13 24 0,4-11 232 16,-4-14 480-16,-5-15-151 0,-3-11-5 16,-11-14 77-16,-8-11-657 15,-17-8 0-15,-18-11 0 0,-19-10 0 16,-18-7 0-16,-17-4 0 0,-11-1 0 15,-20 5 0-15,-10 8 0 0,-9 12 0 16,-5 13 0-16,-3 12 0 0,-11 9 0 16,-9 10 0-16,14 9-1617 15,-9 6-917-15</inkml:trace>
  <inkml:trace contextRef="#ctx0" brushRef="#br0" timeOffset="24649.83">19691 16998 2084 0,'0'0'56'0,"0"0"-3"0,0 0 1003 15,0 0-464-15,0 0-148 0,0 0 185 16,0 0-225-16,0 0-52 0,0 0 160 16,11-12-256-16,-7 9-75 0,2-1-73 15,0 2-108-15,11 1-4 16,8 1-24-16,1 0-173 0,12 3-31 15,-1-2-244-15,0 3 108 0,9-2 80 16,7-1 16-16,5 0 188 0,10-1 84 16,9 0 16-16,4 0 12 15,9-1 88-15,3 0 156 0,5 1-136 16,-1-2-68-16,8-1 4 0,5 2-48 16,-5 0 8-16,11 1 28 0,4-1-56 15,0 0 8-15,8 0 8 0,6 0-12 16,5 1-4-16,1 0 8 0,3 0 4 15,0 1-16-15,-1 2 8 16,7-1 0-16,0 3-8 0,4 0 64 16,0 1-32-16,2-1 20 0,-2 2-32 15,0 0-12-15,0-1-8 0,-2 1 0 16,-3 1-12-16,1-1-8 0,-2 0 12 16,0 1-8-16,-2 0 16 0,-1-2 0 15,1 2 0-15,0-1 0 16,-3 3 4-16,-1 0 4 0,-7 1-8 15,1-2 0-15,-9 1-4 0,-2-1 0 16,-2 0-84-16,-5 0-92 0,-5-1 52 16,-6-1-32-16,-9-1 52 15,-27-1-196-15,-6-1-1681 0</inkml:trace>
  <inkml:trace contextRef="#ctx0" brushRef="#br0" timeOffset="32001.34">21616 11364 2929 0,'0'0'1729'0,"0"0"-1013"0,0 0-112 0,0 0 93 16,0 0-533-16,0 0-108 0,0 0-56 15,0 0 20-15,4 55-20 0,-4-15 48 16,0 1-36-16,0-1 24 16,4 5 28-16,-4-1-64 0,2 0 12 15,-2-3-12-15,2-2 8 0,-2-6-8 16,2-5 0-16,-2-3-72 15,0-6-184-15,0-6-485 0,0-6 13 16,0-3-136-16,0-4-1646 0</inkml:trace>
  <inkml:trace contextRef="#ctx0" brushRef="#br0" timeOffset="32383.23">21634 11443 4197 0,'0'0'605'16,"0"0"-209"-16,0 0-88 0,0 0 40 15,0 0-148-15,48 4-40 0,-15-1 8 16,17 3-144-16,3 0-4 16,1-2-12-16,14-1 0 0,5 1-8 15,7-2 0-15,13-2 4 0,9 0-4 16,11 0 8-16,9-3 0 0,11 0-8 15,3 0 56-15,5-1-44 16,3 0 13-16,5-1-21 0,4-2 4 16,6-2-8-16,-2 1 0 0,11-2 0 15,-3-1-4-15,-1-1-21 0,1-1-7 16,-6 0-4-16,-4-2 4 16,-8 2 20-16,-9 1 12 0,-12 3 0 15,-2 2-4-15,-14 1 4 0,-9 3 0 16,-10 1 4-16,-8 2-8 0,-13-1-112 15,-8 0-200-15,-12 0-104 0,-5-1-596 16,-10 0 111-16,-10 0 113 0,-6-1-1021 0</inkml:trace>
  <inkml:trace contextRef="#ctx0" brushRef="#br0" timeOffset="32600.47">25744 11364 3925 0,'0'0'136'15,"-15"43"513"-15,11-14-313 16,4 0-12-16,2 0 224 0,5 3-256 16,5 4-88-16,2 2-55 0,5 2-113 15,0-1 0-15,-3 1-12 16,-3-2-24-16,-5-2 0 0,-4-3-28 16,-4-2-141-16,-6-2-111 0,-5 0-360 15,-1-4 120-15,-4-1 108 0,-3-3-457 16,4-6 257-16,3-3 268 0,4-6-433 0</inkml:trace>
  <inkml:trace contextRef="#ctx0" brushRef="#br0" timeOffset="32950.68">25858 11845 6266 0,'0'0'240'16,"0"0"-240"-16,0 0-4 15,-54-4-8-15,23 3-76 0,-13 1-68 16,-7 2 48-16,-9 3-228 0,-13 1 196 16,-11 0 84-16,-11 1-12 0,-11 2 64 15,-5 0 4-15,-13 0 4 16,-3 0 4-16,-7-1-8 0,-2 0 16 16,-5 0-8-16,1-3 84 0,-1 1 92 15,-2 1-104-15,3 0-44 0,1 1-28 16,1-1-4-16,8-1-4 0,3 0 0 15,10-1-4-15,5-2-28 0,7-3-192 16,5 0-48-16,5 0-48 0,6-2-256 16,5-3 179-16,5-1 117 0,3 3 268 15,1 0 12-15,7 2 72 0,2 1 88 16,4 0-112-16,2 1-4 16,6 4 44-16,5 1-80 0,7 1 12 15,9-2-20-15,8-2-72 0,15 0-808 0</inkml:trace>
  <inkml:trace contextRef="#ctx0" brushRef="#br0" timeOffset="33903.18">21694 11793 1704 0,'0'0'0'0,"42"1"0"0,1-7 104 0,9-3 28 16,12-7 68-16,14-4 329 0,13-7-193 16,13-6-16-16,14-3 216 0,10-3-256 15,8-1-51-15,15 1 187 0,0 4-56 16,4 3 12-16,4 1-40 16,-4 4-332-16,-2 2 0 0,-10 3-128 15,-9 3-216-15,-12 3-12 0,-12 4-52 16,-13 4 264-16,-10 2 112 0,-15 3 32 15,-14 3-20-15,-15 0 20 0,-16 3 20 16,-19 6-16-16,-20 8 32 0,-29 7-4 16,-25 8 40-16,-25 5-72 0,-23 5-20 15,-12 3-293-15,-11 4-143 0,7 3 364 16,8-2 92-16,23-3 324 16,25-7 305-16,28-7-365 0,28-9-192 15,26-10-72-15,25-6-264 0,29-8-8 16,25-6 220-16,24-9 52 15,26-8 20-15,16-3 140 0,12-4 36 16,5 1 36-16,-7 3 244 0,-8 1-244 16,-12 3-36-16,-19 5 40 0,-15 0-88 15,-12 5 16-15,-18 5-11 0,-13 1-145 16,-18 6 0-16,-17 0-8 16,-15 6-24-16,-18 6-97 0,-23 2-359 15,-16 8 192-15,-21 2 224 0,-21 7 8 16,-16 2 52-16,-15 2 4 0,3 0 28 15,3 0-24-15,15-6 128 0,27-3 380 16,29-6-312-16,24-6-164 0,34-5-36 16,29-4-364-16,28-5 116 0,30-2-432 15,16-4-104-15,-25 0-353 0,8 0-1644 16</inkml:trace>
  <inkml:trace contextRef="#ctx0" brushRef="#br0" timeOffset="34834.06">20857 11315 4458 0,'0'0'712'0,"0"0"-328"0,0 0-12 0,0 0 120 15,0 0-255-15,0 0-49 0,-20 36 32 16,15-8-172-16,5 8 12 16,0 7 72-16,0 6-56 0,0 8 24 15,5 7 120-15,-1 1-128 0,-2 6 20 16,2 1-4-16,-4 3-104 15,-4 4-4-15,-2 0 16 0,-5 4-8 16,-3 0-8-16,1-2 0 0,-1-2 4 16,4-1-4-16,3-1 12 0,-3 2 0 15,2-4-12-15,-5-6 4 16,3-5 8-16,0-8-12 0,-1-13 0 16,1-11-4-16,6-11 0 0,2-10-96 15,2-10-84-15,10-12-188 0,7-16-641 16,1 0-383-16,1-15-789 0</inkml:trace>
  <inkml:trace contextRef="#ctx0" brushRef="#br0" timeOffset="35183.16">20843 11308 6066 0,'0'0'200'0,"66"31"-56"0,-16-17 89 16,7-3-105-16,10-3-36 0,7 0 132 15,0 1-124-15,9-1 12 0,-2 0 24 16,-3 1-128-16,1-2-8 0,-7 2 0 16,-10-2-120-16,-8 2-76 0,-11-2-212 15,-3 1 11-15,-11-3 41 0,-11-2-148 16,-5 1 200-16,-5-2 84 16,-6-2-296-16,-2 0-197 0,-6 0-195 0</inkml:trace>
  <inkml:trace contextRef="#ctx0" brushRef="#br0" timeOffset="35433.33">21620 11584 4029 0,'0'0'28'16,"21"58"208"-16,-11-18 189 16,-4 6-117-16,2 6 120 0,-5 7 20 15,1 5-20-15,-4 1-135 0,-4 4-89 16,-3 1-140-16,-1-1 16 0,0-1 80 15,0 0-132-15,-1-3 8 0,1-3 32 16,4-3-64-16,-2-2 64 0,4-5-28 16,0-2-40-16,-5-7 0 0,7-7 0 15,-2-4-60-15,2-7-40 16,0-7-200-16,2-2-181 0,-2-7-239 16,4-2-1101-16,-1-3 169 0</inkml:trace>
  <inkml:trace contextRef="#ctx0" brushRef="#br0" timeOffset="35683">21606 12748 4093 0,'0'0'993'16,"-44"5"-769"-16,17-3 152 0,-4 1 348 15,-10 1-555-15,-9 1-57 0,-10 4 96 16,-6 4-156-16,-10 6-40 0,-3 3-12 16,-6 3 0-16,5 1 0 0,3 0 0 15,9-5 4-15,18-4-4 16,19-8 0-16,13-6 0 0,12-6-316 16,6-5-1697-16,10-12-1537 0</inkml:trace>
  <inkml:trace contextRef="#ctx0" brushRef="#br0" timeOffset="36066.93">21143 11617 4518 0,'0'0'2465'16,"0"0"-2397"-16,-27 57-68 0,12-19-12 15,-1 6 12-15,-3-3 0 0,0 1 0 16,3 1-24-16,1-2 16 16,5-2-64-16,6-4-20 0,8-7 4 15,11-6-72-15,11-7 15 0,7-9 65 16,11-6 80-16,6-6 12 15,3-6 36-15,3-1 165 0,-2 5-9 16,-7 3 8-16,-11 6 108 0,-14 8-208 16,-11 7-56-16,-11 3-12 0,-7 7-28 15,-13 5-8-15,-5 1 44 16,-8 3-44-16,0 2-8 0,-4 1 0 16,-1-2-24-16,3-1-252 0,-2-3-689 15,12-9-579-15,2-5-957 0</inkml:trace>
  <inkml:trace contextRef="#ctx0" brushRef="#br0" timeOffset="37182.97">25831 11433 2793 0,'0'0'1076'0,"0"0"-459"0,0 0 183 16,0 0-396-16,0 0-84 0,0 0 88 15,8 48-171-15,-25 1 23 0,-5 14-36 16,-9 9-156-16,6-1 28 0,0 6 168 15,7 7-136-15,1 8-20 0,5 12-8 16,-1 3-88-16,3 0-12 0,2-3 0 16,-1-8-8-16,5-10 8 0,2-4-4 15,2-10 0-15,8-9 0 16,3-12-120-16,1-9-160 0,-2-11-16 16,1-10-481-16,-5-10-263 0,-2-6-249 0</inkml:trace>
  <inkml:trace contextRef="#ctx0" brushRef="#br0" timeOffset="37516.6">25775 12926 7231 0,'37'18'420'0,"9"-9"-116"0,16 0-264 0,10-3 28 0,11-1-68 0,8 1-72 16,10 0-72-16,2-2-264 0,3-3 56 16,-1-2-185-16,-6-5-943 0,-24-1-217 15,-5 0-1248-15</inkml:trace>
  <inkml:trace contextRef="#ctx0" brushRef="#br0" timeOffset="37868.78">25680 11310 6691 0,'49'-17'92'0,"11"4"276"0,9 4-264 15,-3 9-40-15,2 0-24 0,0 7-40 16,2 2-8-16,9 1-56 16,4 1-100-16,8 2-4 0,10 1-28 15,6-1 12-15,9 4-81 0,6-3-603 16,2-3-64-16,-6-5-193 0,-10-6 341 15,-15 0 784-15,-21-5 76 0,-20-1 168 16,-24 1-152-16,-15 4-92 0,-13-5-260 0</inkml:trace>
  <inkml:trace contextRef="#ctx0" brushRef="#br0" timeOffset="38117.07">26879 11708 3697 0,'18'42'2946'0,"7"10"-2602"15,6 11 40-15,-2 0-56 16,-2 7-268-16,0 6-12 0,-2 8-24 16,-5 4-24-16,-1 3-8 0,-9 5-360 15,-1-1-72-15,-9 0 188 0,0-3 236 16,-5-5 0-16,1-10 16 0,2-9 64 15,2-8-48-15,2-10 12 0,2-10-28 16,-2-14-693-16,-2-12-1360 0</inkml:trace>
  <inkml:trace contextRef="#ctx0" brushRef="#br0" timeOffset="38751.53">26135 11329 4698 0,'33'21'536'16,"0"1"132"-16,2 4-248 0,-12 1-91 16,-7 1-297-16,-8 3-28 0,-8 2 0 15,-12 2-4-15,-13 2-12 0,-10 1-20 16,-6 1 24-16,-9 0 8 16,3-6 60-16,1-2 72 0,9-6 48 15,10-11 84-15,10-3-140 0,11-7-44 16,6-4-24-16,9 0-44 15,17-10 16-15,30-10 68 0,21-9-68 16,14-4-16-16,0 2-4 0,-9 7-8 16,-11 5-16-16,-20 8-124 0,-20 6-264 15,-18 5 168-15,-15 8 84 0,-23 11 148 16,-17 11 4-16,-17 6 348 16,-14 5-196-16,-1-2-16 0,-1 4 28 15,5-3-112-15,10 1 16 0,11-5-40 16,11-2-28-16,16-5-4 0,13-5-204 15,11-4-152-15,19-6 24 0,14-6-293 16,21-5 225-16,14-5 200 0,19-6 128 16,15 1 44-16,11 4 32 0,11 3 0 15,0 9 216-15,-8 10 156 0,-18 10 165 16,-32 7-229-16,-31 10-192 16,-37 7-52-16,-33 4-24 0,-35 4 136 15,-30 8 256-15,-17 2-212 0,-16 5 12 16,-1 1-215-16,8-1-17 15,13-2 0-15,18-6 0 0,16-5-353 16,25-18-663-16,13-7-3635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1-29T18:33:27.765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29372 9212 5470 0,'-21'-38'392'0,"-4"-1"80"0,-8-7-372 15,-6 6-100-15,-11 0 0 0,-8 2-112 16,-6 3-68-16,-8 3 64 0,-5 0 100 16,-7 3 8-16,-7 1 8 15,-6 4 28-15,-9 5-24 0,-5 4-4 16,-7 5 0-16,-12 5-28 0,-5 5 28 15,-10 7-4-15,-3 7-20 0,-7 8 24 16,-3 9-8-16,-3 9 16 0,-2 8-8 16,2 9 56-16,-3 7-24 15,1 10 16-15,6 7 56 0,2 8-76 16,4 6 0-16,4 6-16 0,5 4-12 16,3 8 0-16,7 9 0 0,4 6-8 15,8 7 8-15,4 11 0 16,9 8-4-16,5 6 4 0,9 9 16 15,4 6-12-15,11 3 68 0,5 8 137 16,9 4-93-16,11 1 0 0,11 6 32 16,13 2-84-16,13 2 16 0,12 3 68 15,12 1-80-15,15-4 8 16,18 3 48-16,15-2-28 0,14-8-4 16,19-2 100-16,14-3-112 15,17-12-4-15,19-7 65 0,12-7-141 16,18-11 0-16,15-12 0 0,15-14 0 15,14-18 0-15,14-19 0 0,11-14 0 16,10-19 0-16,8-19 0 0,9-17 0 16,3-16 0-16,1-15 0 15,2-15 0-15,0-13 0 0,-5-16 0 16,-3-9 0-16,-5-13 0 0,-12-12 0 16,-4-11 0-16,-15-11 0 0,-12-9 0 15,-14-11 0-15,-15-7 0 0,-19-8 0 16,-10-8 0-16,-20-4 0 0,-13-11 0 15,-12-6 0-15,-15-5 0 0,-10-11 0 16,-9-6 0-16,-10 0 0 0,-12-4 0 16,-15-1 0-16,-14 6 0 0,-16-2 0 15,-15 4 0-15,-19 6 0 0,-16 2 0 16,-17 3 0-16,-19 7 0 16,-14 2 0-16,-12 4 0 0,-15 5 0 15,-14 6 0-15,-10 5 0 0,-13 6 0 16,-15 9 0-16,-5 6 0 0,-14 9 0 15,-3 7 0-15,-4 5 0 0,-2 3 0 16,-3 11 0-16,-1 10-245 16,47 24-819-16,-4 9-2374 0</inkml:trace>
  <inkml:trace contextRef="#ctx0" brushRef="#br0" timeOffset="1400.61">28807 10928 4390 0,'0'0'412'0,"-41"-59"-124"0,14 27-260 0,-4 2 64 0,-8-2 216 16,-13 1-192-16,-6 0-44 15,-8 3 116-15,-6 3-124 0,-9 1 0 16,-6 6 12-16,-8 3-76 0,-2 2 4 15,-6 8-4-15,-1 3-92 0,-1 3 8 16,-5 11-48-16,-1 7-84 0,1 6-44 16,-3 12-420-16,1 8 227 15,-2 11 61-15,-1 11 96 0,3 8 244 16,-2 12 48-16,9 6-8 16,-1 8 12-16,9 6 0 0,8 8 156 15,9 5 52-15,11 5 104 0,16 6 197 16,5 5-269-16,13 4-60 0,12 5 128 15,13 1-172-15,10 2-8 0,14-4 12 16,11 1-116-16,8-4 64 0,15-6-16 16,12-5-64-16,12-3 8 15,13-11 60-15,10-6-64 0,17-11 16 16,5-12 0-16,16-9-28 0,9-12 12 16,11-15 24-16,11-12 0 15,7-15 64-15,7-17 160 0,4-13-59 16,2-19 55-16,-4-14 88 0,0-13-200 15,-5-12 0-15,-14-11 116 0,-3-9-152 16,-12-12 32-16,-13-8-87 0,-9-11-53 16,-11-6 0-16,-11-7 0 0,-11-2 0 15,-9-2 0-15,-13-2 0 16,-14-1 0-16,-9-1 0 0,-15-1-33 16,-8-2-31-16,-13 1 64 0,-10-1 0 15,-13 1-28-15,-11 1-20 0,-11 3-48 16,-11 1-20-16,-8 5 116 0,-12 6-76 15,-12 6-76-15,-11 9 44 0,-17 14-52 16,-12 13-84-16,-16 13-4 0,-19 17-125 16,-20 15 5-16,-20 19-84 0,-24 20-552 15,48 8 95-15,-17 16 93 0</inkml:trace>
  <inkml:trace contextRef="#ctx0" brushRef="#br0" timeOffset="3017.47">28036 12238 8192 0,'0'0'0'0,"0"0"0"16,0 0 0-16,0 0 0 0,0 0 0 16,0 0 0-16,0 0-2114 0,0 0-1551 0</inkml:trace>
  <inkml:trace contextRef="#ctx0" brushRef="#br0" timeOffset="6802.94">28009 12275 1528 0,'0'0'172'0,"0"0"393"0,0 0 471 0,0 0-932 15,0 0-64-15,0 0 0 0,0 0-32 16,0 0-4-16,0 0 36 0,-2-3-24 16,0 3 24-16,2 0 24 0,-2 0-40 15,2 0 36-15,0-1 32 16,0-1-56-16,4 0 28 0,7-4 4 16,5-7-56-16,7-1 4 0,10-6 20 15,4-5-24-15,9-4 64 0,5-5 145 16,7-4-77-16,11-5-28 0,5-4-40 15,7-3-68-15,5-3-8 0,5-4 0 16,9-5 4-16,3 0-4 0,7-5 0 16,7-3 4-16,5-1-4 0,4-2 4 15,3 0-4-15,-3 2 0 0,-4 4 0 16,-5 0 0-16,-9 3 0 16,-9 3 0-16,-10 5-40 0,-8 5 40 15,-9 5 0-15,-4 3 4 0,-6 4-4 16,-2 2 0-16,-4 4-4 0,-2 1-44 15,-7 6-192-15,-3 2 3 0,-7 3-7 16,-8 3-160-16,-4 1 196 16,-11 4-4-16,-8 5-308 0,0 2-1 15,-6 3 521-15,3-1 72 0,-3 1 333 16,0 0-149-16,0 0-168 0,-3-1-88 16,1 3-256-16,-6-4-1977 0</inkml:trace>
  <inkml:trace contextRef="#ctx0" brushRef="#br0" timeOffset="7218.69">30618 10361 3309 0,'0'0'1269'0,"-35"7"-237"0,25-3-640 0,4-1-72 0,1 2 105 16,3 1-325-16,2 0-16 0,2 2 36 15,19 2-80-15,18 0 36 0,17 1 108 16,12-2-132-16,5 1-20 0,-3 1-32 16,-4-1-24-16,-4 5-128 0,-10 1-260 15,-13 3 188-15,-12 4 188 0,-13 4 24 16,-11 5 12-16,-10 1 32 0,-11 8 296 16,-7 1-128-16,-8 3-36 15,-4 0-76-15,-5-1-88 0,11-12-368 16,-4-3-2205-16</inkml:trace>
  <inkml:trace contextRef="#ctx0" brushRef="#br0" timeOffset="15250.55">19946 5507 2409 0,'0'0'768'0,"8"-41"-700"0,-8 17 372 0,0 1 753 16,-8 2-349-16,-3-2-120 0,-1 1 141 16,-5-2-401-16,-1 0-104 0,-9 1-303 15,-2-2-57-15,-10 1 0 0,-9 0 0 16,-4 5 0-16,-5 6 0 0,-3 5 0 15,-4 6 0-15,-3 5 0 0,-1 13 0 16,0 7 0-16,-4 11 0 0,-3 11 0 16,1 7 0-16,1 8 0 15,3 11 0-15,2 5 0 0,2 8 0 16,6 7 0-16,6 7 0 0,7 4 0 16,13 2 0-16,12-2 0 15,16 1 0-15,16-2 0 0,19-2 0 16,18-2 0-16,15-10 0 0,23-10 0 15,14-15 0-15,15-17 0 16,8-17 0-16,8-13 0 0,3-17 0 16,-3-17 0-16,-2-15 0 0,-4-17 0 15,-4-13 0-15,-9-12 0 0,-9-13 0 16,-13-8 0-16,-15-14 0 0,-22-9 0 16,-15-10 0-16,-21-8 0 0,-16 2 0 15,-12 3 0-15,-19 8 0 0,-16 12 0 16,-11 10 0-16,-15 12 0 0,-11 19 0 15,-9 14 0-15,-15 17 0 0,-12 17-229 16,25 12-739-16,-15 10-513 0</inkml:trace>
  <inkml:trace contextRef="#ctx0" brushRef="#br0" timeOffset="31167.82">21196 5639 1896 0,'0'0'2982'0,"0"0"-2222"0,0 0-528 0,31-36 152 15,-29 22 333-15,-4-2-301 0,-6 0-68 16,-4-5 8-16,-5-1-288 0,-6-1-35 16,-4-1-33-16,-4-1 0 15,-6 0 0-15,-4 1 0 0,-3 4 0 16,-5 2 0-16,-3 8 0 0,-4 4 0 15,-6 4 0-15,-2 6 0 0,-6 5 0 16,-4 9 0-16,-1 5 0 0,-3 6 0 16,-1 7 0-16,7 4 0 15,1 8 0-15,9 3 0 0,9 5 0 16,11 2 0-16,11 3 0 0,15 2 0 16,12 4-53-16,6 1 41 0,14 4 12 15,13-1-44-15,13 4 44 0,9 2 0 16,7 3-12-16,12 1 4 0,1-1-264 15,5-3 52-15,3-4 64 0,3-6 4 16,3-6 96-16,4-5 56 16,4-10 12-16,2-9-8 0,2-11 32 15,3-16 216-15,-1-10-52 0,-2-14 28 16,0-15 25-16,-8-11-253 0,4-13 0 16,-15-9 0-16,-7-8 0 15,-15-7 0-15,-13-8 0 0,-10-4 0 16,-10-3 0-16,-11 2 0 0,-10 2 0 15,-4 4 0-15,-8 6 0 0,-11 6 0 16,-2 6 0-16,-5 7 0 0,-10 6 0 16,1 3 0-16,-4 6 0 0,-7 4 0 15,5 3 0-15,-3 4 0 16,-1 3 0-16,8 4-369 0,10 7-1564 16,2-1-680-16</inkml:trace>
  <inkml:trace contextRef="#ctx0" brushRef="#br0" timeOffset="41183.99">2948 10247 3065 0,'0'0'1244'0,"0"0"-63"0,0 0-717 0,0 0-40 0,0 0 209 16,0 0-317-16,0 0-60 0,0 0 24 16,0 0-164-16,-4 5 28 0,4-5-75 15,2 0-69-15,0 0 0 16,4 0 0-16,-6 0 0 0,4 0 0 15,2 1 0-15,-6 0 0 0,4 2 0 16,3-1 0-16,-3 0 0 16,4 2 0-16,9 0 0 0,3-1 0 15,3-3 0-15,0 0 0 0,-1 0 0 16,-1 0 0-16,4 0 0 0,-4 0 0 16,1 0 0-16,3 0 0 15,2 1 0-15,-2 2 0 0,6-1 0 16,-2 0 0-16,6 3 0 0,-4-1 0 15,6-1 0-15,-4 3 0 0,2-1 0 16,-4 0 0-16,0 1 0 0,2-3 0 16,-2 1 0-16,0-2 0 0,2 1 0 15,5-1 0-15,-3-2 0 0,4 0 0 16,-2 0 0-16,3 0 0 0,-3-1 0 16,0-1 0-16,-2 0 0 0,2 0 0 15,1-2 0-15,-5 2 0 16,2 1 0-16,-8-2 0 0,0 2 0 15,-1 0 0-15,-1 0 0 0,-4 0 0 16,2 0 0-16,1 0 0 16,-1 0 0-16,2 1 0 0,-2-1 0 15,1 1 0-15,-3 0 0 0,2 0 0 16,2 0 0-16,-5 0 0 0,3 1 0 16,2-1 0-16,0 0 0 15,2 0 0-15,-1 1 0 0,1 1 0 0,0-1 0 16,0 1 0-16,0-1 0 15,2-1 0-15,-2 3 0 0,0-3 0 16,0 0 0-16,1 0 0 0,1-3 0 16,-2 3 0-16,2-1 0 0,2-1 0 15,-4 0 0-15,0 0 0 0,-2 1 0 16,2 0 0-16,0-2 0 0,-3 3 0 16,3 0 0-16,4-1 0 0,-2 1 0 15,2 0 0-15,0-1 0 16,2 1 0-16,2-1 0 0,-4 1 0 15,7 0 0-15,-7 0 0 0,2 0 0 16,2 0 0-16,-4 1 0 16,-4 1 0-16,0 1 0 0,-1-1 0 15,-1 1 0-15,2 0 0 0,-4 1 0 16,2-2 0-16,2 0 0 0,-3 1 0 16,3-2 0-16,-2 0 0 15,-2 0 0-15,4 0 0 0,-3-1 0 0,-1 1 0 16,-2-1 0-16,0 0 0 15,-1 1 0-15,-3-1 0 0,-3 0 0 16,3 1 0-16,-3-1 0 0,-1 1 0 16,1 3 0-16,3-2 0 0,-3-1 0 15,3 2 0-15,-1-2 0 0,5 1 0 16,-1-2 0-16,1 0 0 0,0 0 0 16,0 0 0-16,-3 0 0 0,3-1 0 15,-3-1 0-15,3-1 0 16,-2 2 0-16,-1-3 0 0,1 2 0 15,6 1 0-15,-5-2 0 0,1 1 0 16,0-1 0-16,6 0 0 16,-5 0 0-16,3-1 0 0,0 2 0 15,-4 0 0-15,1 0 0 0,-1 1 0 16,0-1 0-16,-1 0 0 0,1 0 0 16,-2 1 0-16,1-1 0 15,1 0 0-15,4 2 0 0,-3-2 0 16,7 1 0-16,0 1 0 0,7 0 0 15,1 0 0-15,0 0 0 0,0 0 0 16,0 0 0-16,1 0 0 0,-3 0 0 16,0-4 0-16,-2 1 0 0,-2-1 0 15,-4-2 0-15,-2 3 0 0,-7-5-41 16,-3 3-439-16,-9-2-160 0,-2 3-1205 16,-8-5-952-16</inkml:trace>
  <inkml:trace contextRef="#ctx0" brushRef="#br0" timeOffset="42516.79">9310 10315 3341 0,'0'0'580'0,"0"0"-296"0,0 0 177 0,0 0 39 16,0 0-332-16,0 0-28 0,0 0-24 15,0 0-108-15,0 0 16 0,0 0 44 16,44-20-28-16,-28 19 24 0,-1 1 80 16,1 0-56-16,9 2 8 0,-2 0 40 15,8-2-56-15,6 1-12 16,8-1 40-16,5 0-76 0,6 0 9 15,8 0 27-15,4-1-56 0,5 0 28 16,5-1 68-16,3 0-68 16,8 1 8-16,0 1-32 0,4 0-8 15,-3 3-8-15,4 0 0 0,-4 1 0 16,3-1 0-16,3 1 0 0,3 1 0 16,-4-3 0-16,0-1 0 15,-4 0 4-15,6 1-4 0,-2-1 0 16,0 0 4-16,0-1-4 0,0 0 16 15,-2-1-4-15,-4-3-12 0,2 1 0 16,-2-1 0-16,-4-1 0 0,-2 1 0 16,1 0-12-16,-1 0 4 0,2 1-24 15,4 2-12-15,2-2 44 0,2 2 0 16,-2 1-8-16,2 0 8 0,2 0 0 16,0 0-8-16,0-1 8 0,-2-1 4 15,-2 0 0-15,2 1-4 16,-8-1 0-16,-1-2 0 0,3 1 0 15,-10-1 0-15,-1 2-20 0,-8-2-128 16,-8 3-193-16,-2 0-55 16,-8 1-92-16,-11-1-753 0,-8 1-43 15,-10 0-845-15</inkml:trace>
  <inkml:trace contextRef="#ctx0" brushRef="#br0" timeOffset="43866.83">2813 10960 3993 0,'0'0'633'0,"0"0"75"0,0 0-520 0,0 0 64 15,48-13 152-15,-13 6-160 0,2-1-31 16,5 0 11-16,9 0-144 0,5 0-16 15,12 0 28-15,9 0-80 0,1 1 24 16,9 0 32-16,2-1-48 16,4 0 32-16,0 1 36 0,8 1-84 15,1-1 40-15,3 0 100 0,-2 1-80 16,-3 1-8-16,-5 0-36 0,-6 0-20 16,-9-1 0-16,-3 2-76 15,-11 0-144-15,-6 0 16 0,-11 4-228 16,-3 2 63-16,-9 3 109 0,-6 0 56 15,-4 2 64-15,-6-1-60 0,-7-3-512 16,-8 0-341-16,-6-3-936 0</inkml:trace>
  <inkml:trace contextRef="#ctx0" brushRef="#br0" timeOffset="52917.42">11760 10847 1080 0,'0'0'44'0,"0"0"-16"0,-48 3 16 15,38-2 4-15,4-1-8 0,2 0 128 16,4 0 256-16,-2 0-115 0,-3 0 139 16,-1 0-172-16,2 0-20 15,-10 0 360-15,-3 2-304 0,1 3-104 16,-5-1 201-16,0 2-193 0,5 1 8 15,-5-2 176-15,7 1-140 0,7-1 40 16,1-4 132-16,6 1-231 16,0 0-53-16,17-1 56 0,20-1 84 15,15 0 64-15,16-5 44 0,12-1-335 16,9-1-61-16,10 1 0 0,7 2 0 16,10 0 0-16,4 3 0 15,12 1 0-15,4 1 0 0,11 4 0 16,-4 0 0-16,3 2 0 0,-5 0 0 15,-9-2 0-15,-1 1 0 0,-12-1 0 16,-7 0 0-16,-9 0 0 0,-12-1 0 16,-16 1 0-16,-9 0 0 0,-16 2 0 15,-19-1-333-15,-11-2-283 0,-14-1-733 16,-6-2-372-16,-10-1-1552 0</inkml:trace>
  <inkml:trace contextRef="#ctx0" brushRef="#br0" timeOffset="55683.67">5730 11529 1296 0,'0'0'160'0,"0"0"1529"0,0 0-789 0,0 0-531 16,0 0 11-16,0 0 132 0,0 0-216 16,0 0-16-16,0 0 108 15,0 0-220-15,-8 4-47 0,8-4 3 16,0 1-92-16,0 0 12 0,0 0 64 15,2 2-44-15,6 0 44 0,5 1 84 16,3 1-120-16,5-1 0 0,-1-1 20 16,5 1-68-16,2-1 20 0,0 1 40 15,4-1-68-15,4 1 24 0,4-2 24 16,3 1-60-16,5-1 8 16,5 1 8-16,6-2-12 0,0 1-8 15,10-1 4-15,0-1 0 0,2 0-4 16,7 0 4-16,4 0-4 0,1 0 0 15,3 0 8-15,4 0-4 0,0-3-4 16,2 1 36-16,-2 0-36 16,4-1 20-16,2 1-4 0,0 0-8 15,0-2-8-15,4 3 0 0,6 0 0 16,1-1 0-16,8 1 0 0,-3 0-8 16,5 1 4-16,0 0-16 15,0 0-28-15,3 0 48 0,1 0-4 16,2 0 0-16,-2 0 4 0,2 2 4 15,-2 1-4-15,-4 2 0 0,-5-2 4 16,-1 1-4-16,-11 0 0 0,0-1-4 16,-10 2 0-16,-8-3-12 0,-9 4-148 15,-8-3 12-15,-12 0 44 0,-9-1-180 16,-7-1-257-16,-14-1-323 16,-5-3-2017-16</inkml:trace>
  <inkml:trace contextRef="#ctx0" brushRef="#br0" timeOffset="56917.31">10404 10984 240 0,'0'0'608'0,"4"-36"-568"0,-2 16 112 0,-2-1 2445 0,0 0-2041 0,-2-3 169 16,-6 3-197-16,1-2-148 15,-9 3 132-15,-1 2-271 0,-7 3-25 16,-3 5 24-16,-8 2-196 0,-3 4 12 15,-5 4 32-15,-5 4-84 0,-9 7-4 16,-1 10 0-16,0 6-12 16,-4 7 12-16,10 7 0 0,0 6-24 15,13 3 8-15,14 3 12 0,13 1-28 16,12 1 28-16,23-3-4 16,18 0-20-16,17-6 28 0,16-5 8 15,5-6-4-15,4-9 8 0,1-8 52 16,5-10 72-16,-8-8 196 0,1-6 205 15,-9-11-537-15,-9-7 0 0,-10-10 0 16,-9-7 0-16,-12-5 0 0,-12-10 0 16,-11-5 0-16,-10-5 0 0,-16-3 0 15,-11 0 0-15,-19 6-505 0,5 17-1668 16,-2 5-268-16</inkml:trace>
  <inkml:trace contextRef="#ctx0" brushRef="#br0" timeOffset="61800.54">2018 13398 3257 0,'0'0'776'0,"0"0"-664"0,-38-39 493 0,24 28 7 15,-7-1-196-15,0-3 332 0,-3-2-331 16,1 0-89-16,-2 0 128 16,2-2-236-16,-3 4 0 0,1 1-195 15,-2 3-25-15,-2 5 0 0,-4 6 0 16,0 6 0-16,-9 9 0 0,1 8 0 15,0 9 0-15,-1 8 0 0,3 7 0 16,6 6 0-16,0 5 0 0,10 4 0 16,5 2 0-16,9 3 0 15,9 0 0-15,9-1 0 0,13-3 0 16,14-6 0-16,7-7 0 0,11-8 0 16,8-13 0-16,6-9 0 0,2-13 0 15,3-9 0-15,3-14 0 0,0-12 0 16,3-10 0-16,-9-8 0 0,-1-9 0 15,-7-6 0-15,-15-4 0 16,-12-4 0-16,-18-1 0 0,-17-2 0 16,-15 1 0-16,-18 3 0 0,-12 8 0 15,-15 11 0-15,-8 15 0 0,-7 12 0 16,-8 17 0-16,-5 9-1505 16,17 5-408-16,-5 7-1621 0</inkml:trace>
  <inkml:trace contextRef="#ctx0" brushRef="#br0" timeOffset="77816.74">15233 13105 5102 0,'41'11'344'0,"15"-3"-76"0,24-2 28 16,9 0-124-16,17-3-48 0,16-1 12 15,18 0-84-15,11-2 9 16,19 0 7-16,14 0-16 0,16 0 68 16,19 3 232-16,13 0-108 0,10 0-4 15,16 1 128-15,5 2-175 0,9-2-193 16,5 1 0-16,7-1 0 0,1 0 0 15,4-1 0-15,1 1 0 16,3-1 0-16,1 2 0 0,-5-3 0 16,-2 2 0-16,-12-2 0 0,-8 1 0 15,-11-2 0-15,-22 0 0 0,-9-1 0 16,-28 0 0-16,-26 0 0 16,-24-1-105-16,-31-3-323 0,-32 0-797 15,-28 0-127-15,-25-1-245 0</inkml:trace>
  <inkml:trace contextRef="#ctx0" brushRef="#br0" timeOffset="78850.44">14960 15673 6434 0,'0'0'201'0,"0"0"-197"0,51 13-4 0,-13-9 4 15,9 0 8-15,5 2-12 0,16-3 4 16,11-1 8-16,10-1-12 0,20-1 4 16,9-2 4-16,16-3-8 15,15-1 0-15,12-1 8 0,13-2-8 16,12 0 92-16,8-4 8 0,15 1 56 16,6-2 140-16,10 1-120 0,7 1-40 15,-1-3 28-15,7 3-140 16,6 1 20-16,0 2 20 0,8 0-56 15,11 4 40-15,-1 1 56 0,11 3-84 16,0 1 24-16,0 3-19 16,0 3-25-16,-3 3 0 0,-5 0 0 15,0 1 0-15,-5 1 0 0,-10 1 0 16,-4 2 0-16,-14 0 0 0,-11 1 0 16,-12-1 0-16,-11 0 0 0,-16-2 0 15,-12 1 0-15,-20-2 0 0,-15-5 0 16,-17-2 0-16,-21-3-281 0,-25-5-1003 15,-26-3-629-15,-22-8-1421 0</inkml:trace>
  <inkml:trace contextRef="#ctx0" brushRef="#br1" timeOffset="82517.03">19377 13305 3309 0,'0'0'1565'0,"0"0"-1253"0,-4-36 32 15,4 31 196-15,0 0-156 0,-2 3-95 16,2-1 235-16,0 0-144 16,0 3-72-16,0 0-71 0,0 10-237 15,0 12 0-15,0 11 0 0,0 9 0 16,0 7 0-16,0 3 0 16,-4 3 0-16,2 3 0 0,-2 1 0 15,0 7 0-15,-3 3 0 0,1 5 0 16,0-2 0-16,-2 3 0 0,4-1 0 15,-3 0 0-15,3 0 0 0,-2 1 0 16,6 2 0-16,0 2 0 0,0-1 0 16,0-1 0-16,0 0 0 0,0-1 0 15,0-1 0-15,0 0 0 16,4-1 0-16,-4 1 0 0,0-3 0 16,0-3 0-16,0-4 0 0,2-2 0 15,-2-4 0-15,0-2 0 16,-2 1 0-16,-2-5 0 0,4-2 0 15,-4-5 0-15,-2-7 0 0,-1-6 0 16,3-8 0-16,-2-10 0 16,4-7 0-16,0-6 0 0,-4-10 0 15,4-3-229-15,-2-26-1332 0</inkml:trace>
  <inkml:trace contextRef="#ctx0" brushRef="#br1" timeOffset="83016.44">20227 13329 4269 0,'0'0'801'0,"0"0"567"16,0-36-667-16,0 33-53 0,0 3-243 15,0 0-405-15,-4 7 0 0,4 14 0 16,-7 16 0-16,-1 14 0 0,-2 13 0 16,0 5 0-16,1 8 0 0,-1 10 0 15,0 10 0-15,-1 11 0 16,1 5 0-16,2 7 0 0,-1 1 0 16,5-2 0-16,4-2 0 0,0-7 0 15,2-4 0-15,2-6 0 16,-4-6 0-16,0-4 0 0,-4-6 0 15,-4-8 0-15,-6-7 0 0,-3-10 0 16,-2-9 0-16,-3-10 0 16,-1-9 0-16,-2-10 0 0,-2-16-1690 0,7-5-414 15,-3-13-2130-15</inkml:trace>
  <inkml:trace contextRef="#ctx0" brushRef="#br1" timeOffset="83566.87">19859 13398 5226 0,'0'0'792'0,"-73"73"-147"0,20-25-9 16,-9-1-444-16,4 0-52 0,-6-2-4 15,6-3-100-15,6-4-4 0,11-6-32 16,10-6-24-16,14-9-124 0,13-7-332 16,4-5 8-16,25-5-129 15,12-10-223-15,21-10 516 0,10-8 0 0,7-6-745 16,3-1-15-16,1 2-421 16,-7 2 1213-16,-10 9 276 0,-12 4 116 15,-11 10 1493-15,-16 2-745 0,-11 6-104 16,-8 0 273-16,-4 8-529 0,-10 9-40 15,-13 14 153-15,-14 10-409 16,-13 8-80-16,-7 3 112 0,-1-1-44 16,-2 0-44-16,4 0-48 0,8-1-96 15,7-3-16-15,4-3-24 16,8-3-472-16,4-3-36 0,9-6-785 16,7-6 337-16,7-8-85 0,6-8-2040 0</inkml:trace>
  <inkml:trace contextRef="#ctx0" brushRef="#br1" timeOffset="83883.16">19896 14150 3645 0,'33'2'953'0,"-6"12"-369"0,-4 7-208 16,-15 8-112-16,-8 6-100 0,-10 7 64 15,-13 3-88-15,-8 4-40 16,-10 4 17-16,-7 1-117 0,-6 3 8 16,-2-3 8-16,-3-1-16 0,3-6 0 15,6-4-12-15,5-4 12 16,14-8 0-16,12-11 0 0,11-7-8 15,14-9 4-15,25-7-293 0,21-6 133 16,20-9 116-16,9-3 12 0,7 0 4 16,-3 4 32-16,-6 6 0 15,-11 8-4-15,-14 5 4 0,-19 9 120 16,-8 4 152-16,-19 9 33 0,-10 4 291 16,-15 8-164-16,-14 4-104 0,-12 3-179 15,-9 3-149-15,-8 3 0 0,-6-1 0 16,-8 2 0-16,4-1 0 0,-3-3-277 15,9-4-31-15,8-5 56 0,21-6-276 16,12-7-289-16,17-10-379 0,10-8-1898 16</inkml:trace>
  <inkml:trace contextRef="#ctx0" brushRef="#br1" timeOffset="85783.41">20396 12516 3413 0,'0'0'973'0,"0"0"107"0,0 0-540 0,0 0-20 16,0 0 157-16,0 0-389 16,0 0-152-16,0 0-84 0,0 0-36 15,-37 64-16-15,31-15 152 0,2 5 0 16,4 4 32-16,-2 5-175 0,2 5-9 16,-4 4 0-16,-1 2 0 15,3 5 0-15,-2 7 0 0,0 8 0 16,-2 6 0-16,2 3 0 0,2 1 0 15,-2 4 0-15,4 2 0 0,0 0 0 16,0 1 0-16,2 1 0 0,0-1 0 16,-2 2 0-16,-9 1 0 0,-7 0 0 15,-1 1 0-15,-3-1 0 16,-5 2 0-16,2 1 0 0,2-2 0 16,9 0 0-16,0-3 0 0,5-3 0 15,5-5 0-15,2-6 0 16,0-6 0-16,2-9 0 0,-2-5 0 15,5-10 0-15,-5-9 0 0,0-9 0 16,0-11 0-16,-5-10 0 0,5-11 0 16,0-9-177-16,0-6-783 0,-4-5 163 15,2-3-519-15,-4-16-3198 0</inkml:trace>
  <inkml:trace contextRef="#ctx0" brushRef="#br1" timeOffset="86299.65">20810 12910 6102 0,'0'0'653'0,"0"0"-345"0,-56 47 160 0,25-22-160 16,-6 2-64-16,4-1-135 0,0 3-109 15,2 1 0-15,4 6-97 0,2 2-315 16,0 3-104-16,11 1-577 16,1-11-39-16,3-4-205 0</inkml:trace>
  <inkml:trace contextRef="#ctx0" brushRef="#br1" timeOffset="86483.39">20795 13634 2128 0,'0'0'1973'16,"-60"66"-1660"-16,19-25-253 16,-5 0-20-16,-5 1-40 0,-3 2-32 15,0 0-141-15,1 2-131 0,-3 0-84 16,4-5-280-16,5-3 488 15,11-6 180-15,12-10 28 0,9-8-28 16,11-6-953-16</inkml:trace>
  <inkml:trace contextRef="#ctx0" brushRef="#br1" timeOffset="86683.49">20626 14390 3429 0,'2'37'2041'0,"6"-2"-1225"16,-2 5-716-16,-2-5-20 0,-2-3-80 15,-2 1-56-15,0-2-244 0,-6-1-392 16,-8-2 68-16,-3 3 131 0,-3 1-163 16,-5 0 496-16,-2 2-8 0,-2 4-228 15,0 0 396-15,2 0 8 16,11-2 172-16,5-3-100 0,11-3-80 16,9-4-616-16,3-6-689 0,4-2 321 15</inkml:trace>
  <inkml:trace contextRef="#ctx0" brushRef="#br1" timeOffset="86783.22">20642 15311 3821 0,'-10'50'1097'16,"-15"6"-341"-16,-8 9 277 16,-8-2-621-16,-3 0-116 0,-3-3-136 15,-3-4-160-15,1-9-276 0,13-14-1041 16,-1-8-1256-16</inkml:trace>
  <inkml:trace contextRef="#ctx0" brushRef="#br1" timeOffset="87650.38">16072 13444 5810 0,'0'0'428'0,"0"36"-164"0,0 3-248 15,6 15 29-15,-6 12-37 0,0 4 16 16,0 8 52-16,0 8 168 16,4 6-80-16,2 7-28 0,-6 10-4 15,0 8-132-15,-2 9 8 0,-8 6 24 16,-9-1-28-16,-1 2-4 0,1-8 60 15,1-4-56-15,7-10 124 0,5-12 60 16,2-11-180-16,2-10-8 0,2-10-264 16,0-12-240-16,0-17-121 15,0-18-1432-15,0-16-1176 0</inkml:trace>
  <inkml:trace contextRef="#ctx0" brushRef="#br1" timeOffset="87933.41">16531 13451 6298 0,'-6'81'12'0,"6"9"821"16,-3 20-401-16,-5 5-124 0,-2 6 1 15,-3 8-309-15,3 4 0 0,0 2 0 16,4 0 0-16,1-2 0 0,1-9 0 16,4-8 0-16,-2-12 0 0,2-15 0 15,2-15 0-15,-2-17 0 16,0-13 0-16,-2-12 0 0,-8-12-377 16,2-9-1972-16,-9-11-572 0</inkml:trace>
  <inkml:trace contextRef="#ctx0" brushRef="#br1" timeOffset="88233.25">15001 14417 3453 0,'0'0'1429'0,"0"0"-761"15,62-9-516-15,-4 6 176 0,16 3 537 16,19 0-289-16,17 0-76 0,14-2-279 16,17 0-221-16,12-3 0 0,14 3 0 15,11 1 0-15,6 1 0 16,2 0 0-16,2-2 0 0,-6 1 0 16,-13 0 0-16,-12 1 0 0,-24 0 0 15,-20 4 0-15,-22 3 0 0,-25 0-153 16,-20 0-231-16,-21-5-84 15,-15-1-217-15,-10-6-1736 0</inkml:trace>
  <inkml:trace contextRef="#ctx0" brushRef="#br1" timeOffset="88550.2">17203 13912 4770 0,'0'0'2261'0,"20"59"-2117"0,5-20-72 15,-2 1-32-15,8 3-32 0,0 4-8 16,10 0 0-16,7 3-8 15,3 0 8-15,7 0 0 0,0 0-32 16,-4-1 32-16,-2 1 32 0,-13 0 156 16,-14-3 20-16,-19-3-76 0,-12 0 12 15,-21-1 40-15,-21-2-135 16,-14 2-49-16,-12-2 0 0,-21-5-373 16,20-11-1028-16,-12-7-1636 0</inkml:trace>
  <inkml:trace contextRef="#ctx0" brushRef="#br1" timeOffset="99433.65">4804 16289 2325 0,'0'0'2117'0,"-48"8"-1845"0,28-3 528 16,7 1-232-16,3-2-87 16,6-1 227-16,4 0-348 0,0-1-172 15,2 1-8-15,17 1-88 0,12-4 9 16,12-3-101-16,19-6 0 0,6-5 0 16,2-1 0-16,7 0 0 0,-3 2 0 15,-10 3 0-15,-8 4 0 16,-16 3 0-16,-11 3 0 0,-11 0 0 15,-8 4 0-15,-5 4 0 0,-7 10 0 16,-7 7 0-16,-7 8 0 0,-11 6 0 16,-4 0 0-16,-6 5 0 0,-5 1 0 15,-3 2 0-15,-3 3 0 16,1 2 0-16,-1 2 0 0,1-1 0 16,-1 2 0-16,5-2 0 0,1-2 0 15,5-4 0-15,8-2 0 0,6-4 0 16,9-3 0-16,6-5 0 0,8-6 0 15,12-3 0-15,15-7 0 0,14-7 0 16,17-4 0-16,15-6 0 16,11-7 0-16,5-7 0 0,6-4 0 15,-6-2 0-15,-10-2 0 0,-11 2 0 16,-10 1 0-16,-11 4 0 0,-24 0-305 16,-8 1-979-16,-15 4 23 15,0 0-368-15</inkml:trace>
  <inkml:trace contextRef="#ctx0" brushRef="#br1" timeOffset="99683.57">4715 16915 7611 0,'0'0'581'0,"0"0"-581"0,66-32 0 0,-16 15 0 0,8 2 0 15,4 0 0-15,2 3 0 0,2 0 0 16,2 1 0-16,-4 1 0 0,0-1-65 16,-16 1-1880-16,-3 2-680 0</inkml:trace>
  <inkml:trace contextRef="#ctx0" brushRef="#br1" timeOffset="100216.64">4556 16022 6951 0,'0'0'376'0,"0"0"128"0,62 23-400 0,-8-17 120 16,10-6-191-16,18 0-33 15,14-4 0-15,9-5 0 0,11-1 0 16,-7 1 0-16,-24 2-1710 0,-11 0-1443 0</inkml:trace>
  <inkml:trace contextRef="#ctx0" brushRef="#br1" timeOffset="102733.39">5875 17126 5910 0,'0'0'813'0,"0"0"-137"0,-27-44 117 0,17 32-793 16,-11 5 0-16,0 0 0 0,1 3 0 15,-3 4 0-15,2 5 0 16,0 8 0-16,1 11 0 0,3 4 0 16,3 9 0-16,-3 2 0 0,7 2 0 15,6-1 0-15,2-5 0 0,2-3 0 16,12-4 0-16,-2-9 0 0,7-8 0 15,4-6 0-15,3-5 0 0,5-8 0 16,0-7 0-16,-2-4 0 16,-2-3 0-16,-2 3 0 0,-11 4 0 15,-2 5 0-15,-5 6 0 0,-1 2 0 16,-4 2 0-16,0 0 0 0,0 6 0 16,0 5 0-16,2 7 0 15,-2 3 0-15,2 4 0 0,0-5 0 0,2 0 0 16,2-3 0-16,-2-2-425 15,7-2-179-15,-5-3-845 0,-2-5-372 16,2-4-1552-16</inkml:trace>
  <inkml:trace contextRef="#ctx0" brushRef="#br1" timeOffset="103100.63">6106 16759 2885 0,'0'0'1637'16,"0"0"-389"-16,0 0-524 0,0 0-95 15,0 0 179-15,0 0-547 0,0 0-261 16,-27 36 0-16,17 3 0 0,0 11 0 16,-7 6 0-16,3 3 0 15,-3 4 0-15,3 6 0 0,3-2 0 16,5-3 0-16,2-4 0 0,8-8 0 15,9-8 0-15,5-11 0 0,9-8 0 16,-2-12 0-16,8-12 0 0,-2-7 0 16,2-11 0-16,-4-9 0 0,-2-3 0 15,-6-7 0-15,-11 0 0 16,-4 2 0-16,-6 7 0 0,-10 2 0 16,-15 8 0-16,-2 7 0 0,-6 7 0 15,-6 6 0-15,1 7 0 0,7 2 0 16,9 0 0-16,5-4 0 0,7-4-1377 15,10-5-920-15</inkml:trace>
  <inkml:trace contextRef="#ctx0" brushRef="#br1" timeOffset="103683.35">6505 17156 1800 0,'0'0'2549'0,"0"0"-1456"0,0 0-317 0,0 0-83 16,0 0 203-16,0 0-528 0,0 0-351 15,0 0-17-15,0 0 0 16,-51 0 0-16,26 11 0 0,2 5 0 15,-4-2 0-15,6 1 0 0,5 2 0 16,-1-2 0-16,9 2 0 16,4-1 0-16,4-1 0 0,8-1 0 0,3 0 0 15,5-3 0-15,5-3 0 16,2-2 0-16,1-2 0 0,3-2 0 16,0-2 0-16,-2 0 0 0,-13 0 0 15,-1 0 0-15,-7 1 0 0,-4 2 0 16,0 0 0-16,-6 4 0 0,-13 4 0 15,-4 3 0-15,-4-1 0 0,0 0 0 16,3-2 0-16,1-4 0 16,8-3 0-16,5-2 0 0,4 0 0 15,6-2 0-15,0 0 0 0,6 0 0 16,9-4-1137-16,11-7 316 0,-3-1-183 16,4-1-1773-16</inkml:trace>
  <inkml:trace contextRef="#ctx0" brushRef="#br1" timeOffset="103983.37">6737 17204 5078 0,'0'0'1344'16,"0"0"-787"-16,-37-18 131 0,22 13-172 16,-1 3-507-16,1 2-9 0,3 5 0 15,-5 4 0-15,3 6 0 0,3 6 0 16,-5 4 0-16,5 2 0 0,5 3 0 15,6-1 0-15,2 0 0 0,9-5 0 16,3-3 0-16,9-7 0 16,2-4 0-16,2-7 0 0,-1-3 0 15,-1-6 0-15,-2-4 0 0,-4-3 0 16,-7-5 0-16,-2-1 0 0,-10-5 0 16,0 0 0-16,0-2 0 0,-6 3 0 15,2 0 0-15,-8 1 0 16,1 0 0-16,3 6-141 0,2 4-407 15,2 4 80-15,2 4-325 0,2 3-291 16,0 1-53-16</inkml:trace>
  <inkml:trace contextRef="#ctx0" brushRef="#br1" timeOffset="104217.2">6875 17473 6318 0,'0'0'1073'0,"-16"-53"-321"16,16 16-703-16,4-1-49 0,6 0 0 16,7 5 0-16,3 3 0 0,-5 3 0 15,3 8 0-15,1 5 0 16,-2 3 0-16,-3 7-229 0,-2 0-1063 15,-1 4-449-15</inkml:trace>
  <inkml:trace contextRef="#ctx0" brushRef="#br1" timeOffset="104700.39">7047 17699 4245 0,'-4'53'445'0,"2"-10"-133"0,2 5 488 16,-5-3-384-16,5-3-200 0,-4 4 61 15,2-6-165-15,2-5-12 0,0-13 44 16,0-4-92-16,0-10 20 16,0-5 24-16,0-1-80 0,0-2-32 15,0-10-56-15,0-8-88 0,-4-4 4 16,4 1-24-16,0 2 60 0,-4 4-17 16,4 0-195-16,0 1-20 0,0-4 4 15,0-2-236-15,4 4-741 16</inkml:trace>
  <inkml:trace contextRef="#ctx0" brushRef="#br1" timeOffset="105516.19">7140 16863 4269 0,'0'0'1017'0,"0"0"103"16,0 0-507-16,0 0 27 0,0 0-107 16,0 0-533-16,-25 34 0 0,15 7 0 15,3 8 0-15,-1 2 0 0,6 2 0 16,2 4 0-16,0 4 0 0,0 2 0 15,0 1 0-15,0-3 0 0,0-4 0 16,0-6 0-16,2-8 0 16,2-11 0-16,3-7 0 0,1-11 0 15,2-7 0-15,7-7 0 0,-5-9 0 16,7-11 0-16,1-9 0 0,-1-6 0 16,0-6 0-16,-9 0 0 0,-4-4 0 15,-6 4 0-15,-14 7 0 0,-7 7 0 16,-2 11 0-16,-8 13 0 15,0 4 0-15,0 7 0 0,2 3 0 16,4 2 0-16,9 0-369 0,6 0-303 16,3-6-213-16,7 0-2088 0</inkml:trace>
  <inkml:trace contextRef="#ctx0" brushRef="#br1" timeOffset="106033.67">7320 17490 6803 0,'0'0'780'0,"0"0"-171"0,0 0-609 0,14-37 0 0,3 12 0 0,-7-2 0 16,2 0 0-16,-3 2 0 0,-3 6 0 16,-6 1 0-16,2 5 0 0,-2 5 0 15,0 4 0-15,0 3 0 16,0 1 0-16,-6 5 0 0,-7 13 0 16,-7 15 0-16,-5 8 0 0,2 7 0 15,9-2 0-15,3-7 0 0,5-3 0 16,8-6 0-16,13-6 0 0,5-6-21 15,7-4-111-15,8-7 88 0,3-4 20 16,1-3-36-16,0-6 32 16,-6-4-12-16,-2-2-112 0,-6 2 60 15,-8 0 80-15,-11 4-60 0,-2 0-24 16,-4 5 80-16,-8 0 16 0,-5-1 20 16,3 0 176-16,0 1-92 15,3 1 92-15,7-2 77 0,-4-3-273 16,4-6 0-16,0-9 0 0,0-12 0 15,11-7 0-15,-1-2 0 0,4-1 0 16,3 8 0-16,-1 5 0 0,1 4 0 16,-3 5 0-16,3 6 0 0,-3 3 0 15,-3 4-425-15,-1 4-2544 0</inkml:trace>
  <inkml:trace contextRef="#ctx0" brushRef="#br1" timeOffset="108050.69">8380 16845 4682 0,'0'0'924'0,"0"0"-296"0,0 0-131 0,0 0 59 16,23-34-292-16,8 7-56 16,6-2 68-16,9-5-184 0,-3 2-27 15,4 4-65-15,-1 1 0 0,-7 7 0 16,-8 6 0-16,-6 7 0 0,-13 5 0 16,-1 6 0-16,-7 7-69 15,-4 6-63-15,0 4 28 0,0 0 12 16,0 1 44-16,0 2-264 0,0 0-60 15,0-3 84-15,0-2 3 0,4-4 157 16,-2-4 128-16,8-6 8 0,1-3 8 16,3-2 24-16,3-1 89 0,3-5-121 15,-3-2 16-15,4-4-12 16,-1 1-12-16,1-3-217 0,-4 1-1067 16,-3 1-225-16,-2 3-884 0</inkml:trace>
  <inkml:trace contextRef="#ctx0" brushRef="#br1" timeOffset="108466.96">8597 17022 3065 0,'0'0'832'0,"0"0"-243"0,0 0 79 15,0 0-532-15,0 0-16 0,0 0 60 16,0 0-88-16,0 0 36 0,41-32 72 15,-20 26-132-15,-4-1 20 0,3 3 72 16,1 3-112-16,-4 1 48 16,3 0 101-16,-3 1-113 0,-1 4-56 15,-1 1-28-15,-5-2-28 0,-4 5-96 16,3-1-313-16,-7 3 145 0,2-3 152 16,0 0 104-16,2-2 28 0,15-2 8 15,2-3 32-15,8-1 52 16,4-6 8-16,2-7-92 0,-10 2-48 15,0-2-916-15</inkml:trace>
  <inkml:trace contextRef="#ctx0" brushRef="#br1" timeOffset="113366.3">11003 16566 3957 0,'0'0'457'0,"0"0"-125"0,0 0 452 0,0 0-440 0,0 0-160 15,0 0-12-15,0 0-100 0,0 0 0 16,0 0 24-16,-2-12-80 0,4 11-4 16,-2 1-8-16,0-1 0 0,0 1-4 15,0 0 0-15,0 0 8 16,0 0-8-16,0 0 8 0,0 0 4 15,0-1-4-15,0 1 61 0,0 0-29 16,0-1 16-16,0 0 48 0,0 0-56 16,0 1 20-16,0 0 52 0,0-1-72 15,0 1 28-15,4-1 96 16,-4 0-88-16,0 1 0 0,0 0 68 16,0 0-84-16,0-1 32 0,0 0 52 15,5 0-96-15,-5 0 24 0,0 0-7 16,0 1-73-16,2-1 0 0,-2 1 0 15,0-1 0-15,0 1 0 0,0 0 0 16,0 0 0-16,0 0 0 16,0 0 0-16,0 0 0 0,0 0 0 15,0 2 0-15,0 1 0 0,0-1 0 16,0 0 0-16,0 0 0 0,0 0 0 16,0 0 0-16,0-1 0 0,0-1 0 15,0 1 0-15,0-1 0 16,0 0 0-16,0 0 0 0,0 0 0 15,0 0 0-15,0 0 0 0,0 0 0 16,0 0 0-16,0 0 0 0,0 0 0 16,0 0 0-16,0 0 0 0,0 0 0 15,0 0 0-15,0 0 0 16,0 0 0-16,0 0 0 0,0 0 0 16,0 0 0-16,0 0 0 0,0 0 0 15,0 0 0-15,0 0 0 0,4-1 0 16,-4-1 0-16,0 1 0 0,0 0 0 15,0-1-661-15,0-1-780 0,0-4-3797 0</inkml:trace>
  <inkml:trace contextRef="#ctx0" brushRef="#br1" timeOffset="113950.25">10981 16610 2373 0,'0'0'1348'0,"0"0"-724"16,0 0 509-16,0 0-477 0,0 0-235 15,0 0 163-15,0 0-224 0,0 0-104 16,-19-41 80-16,13 25-268 0,-5 1-35 16,-11 1-33-16,1 5 0 0,-10 5 0 15,0 4 0-15,-6 6 0 16,2 9 0-16,2 6 0 0,-3 8 0 15,7 6 0-15,1 6 0 0,9 2 0 16,4 3 0-16,9-4 0 0,6 0 0 16,13-8 0-16,7-9 0 0,5-7 0 15,12-10 0-15,7-8 0 16,1-7 0-16,9-11 0 0,-6-4-41 16,-7-4-19-16,-10-4 60 0,-8 1-4 15,-9 1 16-15,-8-1-12 0,-6 0 93 16,0-1-93-16,0 0 0 0,-6 7 0 15,2 5 0-15,4 9 0 0,-2 5 0 16,2 4 0-16,0 11 0 16,0 11 0-16,0 9 0 0,0 9 0 15,0 3 0-15,0 1 0 0,0 1 0 16,2-2 0-16,6-4 0 0,5-7 0 16,1-9 0-16,7-6 0 0,6-5 0 15,0-5-801-15,-7-6-628 16,1-1-856-16</inkml:trace>
  <inkml:trace contextRef="#ctx0" brushRef="#br1" timeOffset="114283.31">11334 16879 5854 0,'0'0'1621'0,"0"0"-904"0,4 42-717 15,-8-9 0-15,4 10 0 0,-2 3 0 16,-2 5 0-16,4 2 0 0,0-3 0 16,4-3 0-16,-2-6 0 0,2-6 0 15,-2-6 0-15,9-11 0 16,-3-8 0-16,4-10-2210 0</inkml:trace>
  <inkml:trace contextRef="#ctx0" brushRef="#br1" timeOffset="116217.17">11628 16841 3557 0,'0'0'2129'0,"0"0"-1048"0,0 0-313 0,0 0-300 16,0 0-279-16,0 0-189 0,0 0 0 15,68-39 0-15,-21 32 0 0,1 5 0 16,-1-1 0-16,-9 3 0 0,3 0 0 16,-10 0 0-16,-4 4 0 0,0-3 0 15,-13 3 0-15,-3-4 0 16,-5 1-629-16,-2-1-1488 0,-4-1-588 0</inkml:trace>
  <inkml:trace contextRef="#ctx0" brushRef="#br1" timeOffset="116383.56">11818 16635 5718 0,'0'0'248'0,"-27"35"553"0,17-10 387 16,5 4-951-16,3 4-237 0,2 3 0 15,0-3 0-15,11-1 0 0,-1-2 0 16,7-2 0-16,3-5 0 16,-3-8-793-16,3-3-1924 0</inkml:trace>
  <inkml:trace contextRef="#ctx0" brushRef="#br1" timeOffset="116850.24">12564 16700 3329 0,'0'0'1181'0,"0"0"-205"16,-43-36-376-16,32 35-95 16,-3 3 3-16,1 7-348 0,-1 7 16 15,1 5 20-15,-1 5-120 0,0 3 44 16,7 2-12-16,1 0-92 0,2 0-16 16,8-2 0-16,6-5-12 15,7-4 12-15,4-7 0 0,10-9-4 16,2-5 4-16,8-10 8 0,7-7-4 15,-7-3-4-15,-4 0 0 0,-12 1-20 16,-8 5 20-16,-7 6 48 0,-10 4 12 16,0 4 97-16,0 1-157 0,0 4 0 15,-10 10 0-15,-5 7 0 16,3 8 0-16,3-2 0 0,3-1 0 16,6-7 0-16,11-1 0 0,3-3 0 15,-2-2 0-15,9-2 0 0,-4-1-305 16,3-6-571-16,-9 0-293 0,3-3-3365 0</inkml:trace>
  <inkml:trace contextRef="#ctx0" brushRef="#br1" timeOffset="117150.63">12895 17030 5654 0,'0'0'556'16,"0"0"121"-16,0 0 519 0,29-36-1087 16,-2 19-109-16,6 1 0 0,-2 3 0 15,-5 2 0-15,-5 4 0 16,-4 4 0-16,-7 3 0 0,-2 2 0 16,-8 13 0-16,-8 8 0 0,-4 9 0 15,-13 6 0-15,-6 6 0 0,0-1 0 16,4 3 0-16,0-3 0 0,11-4 0 15,5-5 0-15,11-8 0 0,11-5 0 16,11-6 0-16,18-8 0 16,7-7 0-16,13-4 0 0,2-10 0 15,-8 1-2326-15,-3-3-1624 0</inkml:trace>
  <inkml:trace contextRef="#ctx0" brushRef="#br1" timeOffset="117666.58">13875 16442 4706 0,'0'0'360'0,"22"-44"880"0,-16 16-619 16,-6 0-225-16,-12-4-212 0,-9-1-176 15,-3-3 32-15,-3 1-40 0,-6 4 8 16,-3 1-8-16,5 8 20 0,-2 4-4 16,9 7-16-16,3 8 112 0,2 2-56 15,1 2 16-15,5 10 36 16,-1 3-100-16,4 6 20 0,-1 4 44 16,5 6-44-16,2 3 36 0,2 4-19 15,2 5-45-15,0 3 0 0,6 5 0 16,4 4 0-16,3 5 0 0,-3 2 0 15,0 4 0-15,1 3 0 0,-1-3 0 16,-2-4 0-16,-6-7 0 16,-2-8 0-16,0-5 0 0,0-8 0 15,-2-7 0-15,-6-7-505 0,6-7-283 16,-6-6-1173-16,2-6-520 0</inkml:trace>
  <inkml:trace contextRef="#ctx0" brushRef="#br1" timeOffset="117783.63">13451 16908 5562 0,'0'0'600'16,"0"0"29"-16,64-13 327 0,-12 10-511 16,5 2-445-16,-1 0 0 0,2 1 0 15,-4 0 0-15,-7-6 0 16,-9 5-861-16,-7-6-944 0</inkml:trace>
  <inkml:trace contextRef="#ctx0" brushRef="#br1" timeOffset="117983.56">14191 16879 7795 0,'0'0'252'16,"47"-20"-107"-16,-14 6-145 0,9-1 0 16,-1 0 0-16,2 2 0 0,-1 2 0 15,-5 1 0-15,-2 3 0 16,-2 1-277-16,-8 1-835 0,-2 3 395 15,-3-2 293-15,-5 2-276 0,-9 0-349 16,-2-2-1180-16</inkml:trace>
  <inkml:trace contextRef="#ctx0" brushRef="#br1" timeOffset="118150.09">14269 16698 5774 0,'0'0'985'0,"23"68"183"15,-13-23-903-15,5-4-265 0,-3-1 0 16,7-4 0-16,4-6 0 16,3-7 0-16,10-3 0 0,-5-8-649 15,2-5-3997-15</inkml:trace>
  <inkml:trace contextRef="#ctx0" brushRef="#br1" timeOffset="118533.54">15142 16830 3097 0,'-11'-34'1052'0,"7"11"-279"0,-6 1 491 16,0 8-491-16,-1 4-221 0,-5 3 12 15,-5 6-447-15,-2 5-117 0,-2 10 0 16,-1 10 0-16,-5 3 0 16,4 5 0-16,2 2 0 0,17-3 0 15,8-1 0-15,8-5 0 0,13-6 0 16,10-5 0-16,6-1 0 0,4-8 0 16,-4-2 0-16,1-3 0 0,-7-1 0 15,-11-1 0-15,-3 1 0 16,-7 1 0-16,-6 0 0 0,0 3 0 15,-4 9 0-15,0 7 0 0,-4 10 0 16,0 2 0-16,-2-2 0 0,6-4 0 16,0-4 0-16,6-3 0 0,9-4 0 15,5-7 0-15,-3-3-1401 16,3-4-912-16</inkml:trace>
  <inkml:trace contextRef="#ctx0" brushRef="#br1" timeOffset="118933.38">15489 17117 6302 0,'0'0'1077'0,"0"0"-481"0,43-41-379 16,-18 29-217-16,-4 4 0 0,2 2 0 15,-3 3 0-15,1 3 0 16,0 1 0-16,-5 6 0 0,-1 1 0 15,-9 5 0-15,-2 0 0 0,-4 1 0 16,-10 2 0-16,-5 0 0 0,-1 1 0 16,-7-3 0-16,-2 3 0 0,2-4 0 15,-2-4 0-15,5 1 0 16,-1-3 0-16,5-2 0 0,1-2 0 16,9 1 0-16,0-2 0 0,6-1 0 15,2 5 0-15,8 5 0 0,9 3 0 16,10 5 0-16,2 0 0 0,0 2 0 15,0 0 0-15,-4 0 0 0,-7-1 0 16,-9 0 0-16,-5 2 0 16,-12-3 0-16,-11 1 0 0,-10-2 0 15,-14-2 0-15,-7 1 0 0,-8-7 0 16,-1 0 0-16,5-3 0 0,2-6 0 16,9-1 0-16,16-5-1237 0,9-3-724 15</inkml:trace>
  <inkml:trace contextRef="#ctx0" brushRef="#br1" timeOffset="119417.18">16450 16577 5226 0,'0'0'692'0,"6"-58"405"0,-12 20-337 0,-4 1-343 0,-5 0-417 0,-3 2 0 16,-7 1 0-16,2 2 0 0,-6 3 0 16,-4 6 0-16,2 7 0 15,0 7 0-15,0 8 0 0,8 4 0 16,-1 8 0-16,1 5 0 0,2 7 0 16,5 5 0-16,1 8 0 0,11 6 0 15,4 5 0-15,0 7 0 0,15 6 0 16,1 8 0-16,9 2 0 0,2 6 0 15,-5-2 0-15,7-1 0 0,-8-2 0 16,-4-3 0-16,-7-8 0 16,-8-4 0-16,-2-9 0 0,-10-6 0 15,-1-9 0-15,-1-10 0 0,4-8 0 16,-9-12-517-16,11-4-716 0,-4-9-215 0</inkml:trace>
  <inkml:trace contextRef="#ctx0" brushRef="#br1" timeOffset="119566.35">15925 17058 6422 0,'0'0'1001'16,"0"0"-417"-16,0 0-399 0,52-2-185 16,-3-3 0-16,11-2 0 0,4-4 0 15,-10-4 0-15,4 0 0 16,-6-4 0-16,-1-3 0 0,-7-2 0 16,-7-6-121-16,-12 6-1187 0,-5-6-2290 0</inkml:trace>
  <inkml:trace contextRef="#ctx0" brushRef="#br1" timeOffset="119867.06">16651 16100 8192 0,'0'0'0'15,"0"0"0"-15,0 0 0 0,41-5 0 16,-10 2 0-16,6 2 0 0,5 1 0 15,-1 1 0-15,-2 5 0 0,3 4 0 16,-5 2 0-16,-10 4 0 0,-13 3 0 16,-4 3 0-16,-14 3 0 0,-8 3 0 15,-13 0 0-15,-8 1 0 16,-8-1 0-16,-1-2 0 0,1-2 0 16,10-3 0-16,4-3 0 0,15-3 0 15,5 0 0-15,10 0 0 0,13 1 0 16,11-3 0-16,8-1 0 0,11-2 0 15,3-2 0-15,3-1 0 0,-15-3-2066 16,0-2-887-16</inkml:trace>
  <inkml:trace contextRef="#ctx0" brushRef="#br1" timeOffset="120167.42">17196 17101 5986 0,'0'0'853'0,"0"0"219"16,0 0-791-16,0 0-281 0,42-17 0 15,-1 8 0-15,9 2 0 0,8 1 0 16,-1 1 0-16,5 2 0 16,-6 0 0-16,-2 1 0 0,-4 0 0 15,-5-1 0-15,-8 2 0 0,-6-3-265 16,-8 2-2480-16,-13-3-657 0</inkml:trace>
  <inkml:trace contextRef="#ctx0" brushRef="#br1" timeOffset="120333.62">17449 16809 8192 0,'0'0'0'0,"14"62"0"16,-12-19 0-16,2-1 0 0,-4 1 0 16,6 1 0-16,3-4 0 0,3-3 0 15,5-5 0-15,7-3 0 0,3-5 0 16,-6-6-549-16,0-4-1952 0</inkml:trace>
  <inkml:trace contextRef="#ctx0" brushRef="#br1" timeOffset="120783.65">18346 16898 6847 0,'6'-33'320'16,"-6"1"184"-16,-4 0-104 0,-9 12-279 15,-11 9-121-15,-3 11 0 0,-8 10 0 16,-9 9 0-16,3 5 0 16,-1 5 0-16,3 2 0 0,4-1 0 15,14 0 0-15,3-1 0 0,9-2 0 16,9-2 0-16,9 0 0 0,9-5 0 16,13-1 0-16,7-5 0 0,9-2 0 15,3-3 0-15,-1 1 0 16,5-2 0-16,-8 4 0 0,-5 4 0 15,-8 6 0-15,-8 10 0 0,-13 5 0 16,-10 4 0-16,-4 2 0 0,-8-3 0 16,-3 0 0-16,-1-5 0 0,4-3 0 15,3-5 0-15,7-8-249 16,-2-8-1412-16,2-6-1156 0</inkml:trace>
  <inkml:trace contextRef="#ctx0" brushRef="#br1" timeOffset="121082.7">18689 17259 6526 0,'0'0'701'0,"0"0"-485"0,0 0 308 16,0 0-299-16,0 0-225 0,0 0 0 16,0 0 0-16,0 0 0 0,-54 40 0 15,29-16 0-15,5 1 0 16,3 0 0-16,1-1 0 0,1 1 0 15,5-3 0-15,4-1 0 0,3-4 0 16,3-3 0-16,7-1 0 0,5-2 0 16,13-1 0-16,8 1 0 15,8-1 0-15,11 1 0 0,0 0 0 16,3 2 0-16,-3-2 0 0,-6 1 0 16,-3-3 0-16,-12-3 0 0,-8-4 0 15,-11-2 0-15,-6-2-25 0,-1-6-1415 16,-3-1-713-16,-2-10-2157 0</inkml:trace>
  <inkml:trace contextRef="#ctx0" brushRef="#br1" timeOffset="121266.21">18904 17402 8192 0,'-4'39'0'15,"-3"-3"0"-15,-3 4 0 0,-2 0 0 16,-1 2 0-16,1 3 0 0,2-1 0 15,3-1 0-15,-3-4 0 0,2-6 0 16,0-5 0-16,5-4 0 0,3-6 0 16,3-5-889-16,9-8-4069 0</inkml:trace>
  <inkml:trace contextRef="#ctx0" brushRef="#br1" timeOffset="121700.02">19619 16793 5614 0,'10'-35'528'0,"-10"2"205"0,-10-6-281 16,-6 0-164-16,-16-2-124 0,-5 0-156 15,-6 3 4-15,-5 5 0 16,-1 8 0-16,5 6-12 0,3 11 68 16,4 6-40-16,4 5 4 0,4 10-32 15,2 10 4-15,6 10-4 0,3 11 0 16,5 11-16-16,7 8 16 0,6 11 8 15,10 4-4-15,15 4-4 0,8 3 92 16,4-2-12-16,3-2-11 16,-5-4-69-16,-10-7 0 0,-5-6 0 15,-9-9 0-15,-9-6 0 0,-8-10 0 16,-5-8 0-16,-5-6 0 0,1-10 0 16,-1-5 0-16,-1-10-257 0,-4-6-643 15,7-5-1585-15,-3-8-1429 0</inkml:trace>
  <inkml:trace contextRef="#ctx0" brushRef="#br1" timeOffset="121835.36">19005 17170 7555 0,'0'0'637'0,"0"0"-637"15,60-40 0-15,-12 29 0 16,9 1 0-16,10 3 0 0,3-1 0 16,0-2 0-16,3-1 0 0,-5-3 0 15,-4-2 0-15,-17 0-65 0,-5-1-3252 0</inkml:trace>
  <inkml:trace contextRef="#ctx0" brushRef="#br1" timeOffset="122249.65">19803 16280 6146 0,'0'0'372'0,"0"0"417"0,0 0-417 16,0 0 4-16,39-2-239 0,-10 7-137 16,2 1 0-16,0 1 0 0,-6 1 0 15,-4 1 0-15,-5 0 0 16,-3-3 0-16,-7 0 0 0,-4 0 0 16,0-2 0-16,-2 4 0 0,-6 2 0 15,-5 2 0-15,-1 0 0 0,0-1 0 16,1-3 0-16,1 2 0 0,4-1 0 15,0 4 0-15,1-1 0 0,5 4 0 16,11-2 0-16,3 1 0 16,3 0 0-16,10 2 0 0,4-1 0 15,4 5 0-15,-2 0-245 0,-2 4 85 16,-8 3 124-16,-9 2 36 0,-4-3 4 16,-10 0 288-16,-10-3-147 0,-4-4-145 15,-13-1 0-15,-4-1 0 16,-9-4 0-16,-1-3 0 0,-4-1 0 15,1-3 0-15,3-4 0 0,0-2 0 16,3-1 0-16,5-3 0 0,8 0-1481 16,3-5-953-16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1-29T18:36:15.664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14747 2824 2529 0,'0'0'1861'0,"0"0"-1229"0,0 0 32 0,0 0 285 16,0 0-633-16,0 0-148 15,-31 60 236-15,16-9-192 0,3 3-48 16,4-1 28-16,6 2-140 0,2-3-3 15,2-1-49-15,2-1 0 0,2-5 0 16,4-6 0-16,5-5 0 0,-3-8 0 16,9-9 0-16,4-9 0 15,6-10 0-15,2-13 0 0,4-9 0 16,0-7 0-16,-6-3 0 0,-10-2 0 16,-5 3 0-16,-5 5-33 0,-11 10-75 15,0 7 80-15,0 6 20 0,0 5 16 16,-6 5-16-16,-1 8 8 15,-1 14-52-15,-2 4 52 0,4 4 0 16,6-6-20-16,6-6 16 0,8-6-24 16,7-6-12-16,6-5 40 0,0-6 40 15,10-7 8-15,-2-8 44 0,2-4 49 16,-2-6-141-16,-8-5 0 0,-6-2 0 16,-9-2 0-16,-1-4 0 15,-5-4 0-15,-4-3 0 0,-4-5 0 16,-6-3 0-16,-3-3 0 0,-3 6 0 15,3 10 0-15,1 14 0 0,8 14 0 16,2 9 0-16,0 3 0 0,0 3 0 16,6 10-1085-16,0 0-1012 0,5 7-929 15</inkml:trace>
  <inkml:trace contextRef="#ctx0" brushRef="#br0" timeOffset="166.72">15441 3154 6707 0,'0'0'684'0,"0"0"-308"0,-14 48-12 0,12-19-303 15,-2 4-61-15,8-2 0 0,-2 1 0 16,8-4 0-16,1-2 0 0,5-4-81 16,-1-8-567-16,-5-4-393 15,0-9-3080-15</inkml:trace>
  <inkml:trace contextRef="#ctx0" brushRef="#br0" timeOffset="300.36">15483 2689 7651 0,'0'0'541'16,"0"0"-541"-16,0 0 0 0,0 0 0 16,-42 31 0-16,32-12 0 0,10 1 0 15,4-8-613-15,2 1-2576 0</inkml:trace>
  <inkml:trace contextRef="#ctx0" brushRef="#br0" timeOffset="533.25">15553 2656 6466 0,'0'0'249'0,"0"0"147"15,0 0 100-15,0 0-180 16,0 0-68-16,0 0-227 0,25 46-21 15,-13 0 0-15,-1 13 0 0,-3 6 0 16,-6 5 0-16,-2 5 0 0,-2 3 0 16,-9 0 0-16,1-5 0 15,0-5 0-15,-5-9 0 0,9-7 0 16,-4-10-217-16,4-15-1344 0,-3-8-163 16,3-11-549-16</inkml:trace>
  <inkml:trace contextRef="#ctx0" brushRef="#br0" timeOffset="666.49">15516 3182 6138 0,'0'0'1249'16,"0"0"-573"-16,31-48-547 0,-25 28-129 15,4-3 0-15,5-3 0 0,-1-4 0 16,3-3 0-16,-1-1 0 0,1-2-1425 16,-7 9-360-16,1-1-948 0</inkml:trace>
  <inkml:trace contextRef="#ctx0" brushRef="#br0" timeOffset="916.39">15704 2771 3433 0,'0'0'2517'16,"-10"52"-1532"-16,5-14-361 0,3 7-196 16,-6 5-223-16,2 3-205 15,0 5 0-15,0 2 0 0,1-1 0 16,1-3 0-16,4-6 0 0,0-8 0 16,4-9 0-16,3-11 0 0,3-9 0 15,0-11 0-15,7-8 0 16,1-14 0-16,1-9 0 0,6-6 0 15,-2-3 0-15,-5 1 0 0,-1 8 0 16,-7 8 0-16,-4 11 0 0,0 8 0 16,-6 5 0-16,0 11 0 0,0 12 0 15,0 9 0-15,-6 4 0 0,4-3 0 16,2-6 0-16,0-4 0 0,8-2 0 16,3-5-377-16,3-5-779 15,3-3-1334-15,-7-7-1331 0</inkml:trace>
  <inkml:trace contextRef="#ctx0" brushRef="#br0" timeOffset="1217.01">16026 3219 2713 0,'0'0'3649'0,"-12"-36"-2408"0,8 21-652 16,-2 7-589-16,2 3 0 0,4 3 0 16,-3-1 0-16,-1 1 0 0,-2 0 0 15,-2-2 0-15,2 4 0 0,-1 0 0 16,-3 7 0-16,-4 8 0 15,3 6 0-15,1 3 0 0,4 1 0 16,6-6 0-16,6 0 0 0,4-4 0 16,5-4 0-16,1-3 0 0,5-5 0 15,0-3 0-15,1-2 0 0,-3-5 0 16,-7-5 0-16,-1-3 0 16,-3-5 0-16,-6-1 0 0,-2-1 0 0,-2-1 0 15,-6 2 0-15,2 5 0 16,-1 7 0-16,3 4 0 0,0 4 0 15,4 1-697-15,-2 0-71 0,2 2-649 16,0 5-3081-16</inkml:trace>
  <inkml:trace contextRef="#ctx0" brushRef="#br0" timeOffset="1449.78">16124 3171 7011 0,'0'0'960'0,"0"0"-739"16,0 0-221-16,-15 38 0 0,15-17 0 15,0 0 0-15,10 2 0 0,1-4 0 16,5 1 0-16,1-3 0 0,-3-1 0 16,3-2 0-16,1-4 0 0,-1-4 0 15,-5-4 0-15,3-2 0 0,-1-6 0 16,-1-6 0-16,1-3 0 0,-3-5 0 16,-5-3 0-16,0-1 0 15,-6-3 0-15,4-3 0 0,-4-4 0 16,0-3 0-16,-4-4-65 0,4 9-1403 15,-2-4-2426-15</inkml:trace>
  <inkml:trace contextRef="#ctx0" brushRef="#br0" timeOffset="1666.99">16434 2578 6787 0,'0'0'980'16,"0"0"-668"-16,6 35-199 15,0-6-113-15,2 9 0 0,3 7 0 16,1 7 0-16,-2 6 0 0,5 5 0 16,-3 2 0-16,-1 0 0 0,-5-2 0 15,-6-4 0-15,0-4 0 0,0-8 0 16,-6-4 0-16,3-7 0 0,-7-8 0 16,-4-9-265-16,3-8-1208 0,1-9-4065 15</inkml:trace>
  <inkml:trace contextRef="#ctx0" brushRef="#br0" timeOffset="1783.27">16423 3187 7319 0,'0'0'873'0,"58"-19"-873"15,-21 10 0-15,-4-1 0 0,3 1 0 16,-3-1 0-16,4-4 0 0,-6-2 0 16,-6 3-317-16,-3-5-5197 0</inkml:trace>
  <inkml:trace contextRef="#ctx0" brushRef="#br0" timeOffset="2250.57">17765 3034 6579 0,'0'0'576'0,"-48"-31"-256"0,21 22 132 16,3 6-228-16,1 3-183 0,6 9-41 16,1 8 0-16,1 7 0 15,5 12 0-15,4 4 0 0,2 7 0 0,4 1 0 16,6-3 0-16,2-2 0 15,5-8 0-15,7-6 0 0,1-10 0 16,10-10 0-16,2-8 0 0,6-7 0 16,5-12 0-16,-3-10 0 15,0-10 0-15,-12 6-2142 0,-4-5-923 0</inkml:trace>
  <inkml:trace contextRef="#ctx0" brushRef="#br0" timeOffset="2566.94">17994 2580 6426 0,'0'0'617'0,"0"0"-405"0,-10 56 392 16,6-16-271-16,-2 9-333 0,-1 3 0 15,3 2 0-15,-2 7 0 0,-2 3 0 16,2 1 0-16,1 4 0 0,3-9 0 16,2-5 0-16,5-11 0 15,5-12 0-15,2-11 0 0,5-8 0 16,3-13 0-16,5-12 0 0,-2-11 0 15,4-12 0-15,-2-5 0 0,-5-5 0 16,-5 2 0-16,-3 8 0 0,-6 9 0 16,-6 12 0-16,5 10 0 15,-5 4 0-15,0 7 0 0,-5 12 0 16,-1 15 0-16,2 9 0 0,-2 1 0 16,6-4 0-16,4-8 0 0,6-1 0 15,7-5 0-15,-1-6 0 16,3-6-1269-16,0-3-584 0</inkml:trace>
  <inkml:trace contextRef="#ctx0" brushRef="#br0" timeOffset="3166.07">18482 3078 4978 0,'0'0'1000'0,"-25"-48"273"16,15 30-649-16,0 9-307 15,-1 8-317-15,1 1 0 0,0 6 0 16,-3 7 0-16,3 5 0 0,-5 5 0 15,5 3 0-15,0 1 0 0,4-1 0 16,1-2 0-16,5-4 0 0,5-5 0 16,5-2 0-16,4-2 0 15,3-6 0-15,-1-5 0 0,1-3 0 16,2-6 0-16,-3-3 0 0,1-6 0 16,-7 0 0-16,2-2 0 15,-3 0 0-15,-3 1 0 0,-2 5 0 0,-2 7 0 16,0 3 0-16,-2 4 0 15,2 1 0-15,-2 4 0 0,8 2 0 16,-1 10 0-16,-1 7 0 0,0 3 0 16,-6 1 0-16,6 1 0 0,-6-8 0 15,4-1 0-15,1-3 0 0,1-8-41 16,8-3-435-16,-1-6 76 0,5-2-64 16,1-10 212-16,-5-4 143 15,7-5-67-15,-4-1 20 0,1-2 156 16,-5 0-12-16,-3 4 24 0,0 7-8 15,-6 5 392-15,-2 4 25 0,-2 2-109 16,0 2 192-16,0 2-276 0,0 5-88 16,0 6-71-16,5 5-69 15,-3 0 0-15,0-1 0 0,0-1 0 16,-2-3 0-16,4-1 0 0,0-5 0 16,-2-2 0-16,2-2 0 0,0 0 0 15,3-3 0-15,-1-1 0 16,4-12 0-16,5-10 0 0,-3-4 0 15,4-5 0-15,-1 1 0 0,-3 4 0 16,1 4 0-16,-3 9 0 0,-4 7 0 16,-4 9 0-16,-2 17 0 0,0 12 0 15,0 8 0-15,-6 5 0 0,6-4 0 16,0-3 0-16,8-6 0 0,5-4 0 16,3-11-169-16,5-4-1684 0</inkml:trace>
  <inkml:trace contextRef="#ctx0" brushRef="#br0" timeOffset="3783.28">19346 3181 4069 0,'0'0'881'0,"0"0"-173"0,0 0 425 0,-29-49-689 0,11 31-88 16,-3 2 8-16,-6 0-160 0,0 6-171 16,2 5-33-16,-1 8 0 0,3 11 0 15,-2 7 0-15,4 9 0 16,1 3 0-16,3 1 0 0,11 0 0 16,2-4 0-16,10-7 0 0,8-5 0 15,7-6 0-15,10-11 0 16,2-4 0-16,2-9 0 0,3-5 0 15,-5-4 0-15,-2-1 0 0,-11 1 0 16,-1 3 0-16,-9 4 0 0,-8 4 0 16,2 5 0-16,-1 3 0 0,-3 2 0 15,0 6 0-15,0 11 0 0,8 14 0 16,-2 10 0-16,0 6 0 0,-2 6 0 16,-4-4 0-16,0 5 0 15,-6 0 0-15,-4 1 0 0,-5-2 0 16,-1-1 0-16,-9-6 0 0,-2-2 0 15,0-7 0-15,-4-6 0 0,0-9 0 16,0-9 0-16,2-6 0 16,4-9 0-16,5-14 0 0,3-11 0 15,7-15 0-15,6-13 0 0,4-12-773 16,14-7-108-16,13 0-687 0,10 2 227 16,-2 21 545-16,7 3-1033 0</inkml:trace>
  <inkml:trace contextRef="#ctx0" brushRef="#br0" timeOffset="3916.24">19476 3088 5406 0,'0'0'984'0,"0"0"209"16,0 0-645-16,-4 37-487 0,-2-5-61 15,0 7 0-15,-2 0 0 0,6-5 0 16,2-3 0-16,0-3 0 0,6-6 0 16,0-2 0-16,-2-9-353 0,2-5-3157 15</inkml:trace>
  <inkml:trace contextRef="#ctx0" brushRef="#br0" timeOffset="4066.43">19603 2692 3905 0,'0'0'2173'0,"0"0"-1829"16,0 0-211-16,-3 46-133 0,3-6-41 15,0 10-179-15,3 4-828 0,-3-15-17 16,0 7-231-16</inkml:trace>
  <inkml:trace contextRef="#ctx0" brushRef="#br0" timeOffset="4250.24">19582 3295 2753 0,'0'38'1024'0,"8"-12"617"16,0-6-677-16,7-14-351 0,-3-8 171 15,3-14-416-15,-1-10-323 0,3-5-45 16,-1-4 0-16,1-2 0 0,-3 4 0 16,3 2 0-16,-7 7 0 15,0 10 0-15,-5 7 0 0,-3 6 0 16,-2 3 0-16,0 11 0 0,0 7 0 15,-2 8 0-15,-3 0 0 0,3-1 0 16,2-3 0-16,2-4 0 0,7 0-13 16,3-3-1848-16,-2-6-320 15</inkml:trace>
  <inkml:trace contextRef="#ctx0" brushRef="#br0" timeOffset="4666.28">20049 3146 7023 0,'-31'-36'932'0,"4"10"-695"0,-4 1-237 16,8 14 0-16,3 8 0 0,-1 4 0 15,2 11 0-15,-3 8 0 0,1 10 0 16,0 4 0-16,5 5 0 0,10-1 0 16,6-5 0-16,4-2 0 15,10-5 0-15,9-5 0 0,6-10 0 0,10-5 0 16,0-6 0-16,1-2 0 15,-5-9 0-15,-4-2 0 16,-10-1 0-16,-5-1 0 0,-6 4 0 0,-5 3 0 16,-5 5 0-16,0 3 0 15,0 4 0-15,0 12 0 0,0 20 0 16,0 11 0-16,0 10 0 0,0 2 0 16,-3-3 0-16,-1 4 0 0,-2 0 0 15,-8 0 0-15,-7-1 0 16,-10 0 0-16,-6-3 0 0,-7-2 0 15,-1-6 0-15,-3-9 0 0,5-11 0 16,-3-12 0-16,9-12 0 0,0-12 0 16,6-15 0-16,0-14 0 0,10-13 0 15,5-10 0-15,10-3 0 0,16-2 0 16,19 3 0-16,16 4 0 0,13 2 0 16,0 0 0-16,-6 14-473 15,-9 1-3193-15</inkml:trace>
  <inkml:trace contextRef="#ctx0" brushRef="#br0" timeOffset="5133.28">21242 3205 5022 0,'4'-36'1184'0,"-4"4"-475"0,-4-3-41 0,-7 6-59 0,-5 3-609 0,-5 7 0 16,1 8 0-16,-1 8 0 0,0 7 0 16,1 10 0-16,1 8 0 15,0 9 0-15,7 6 0 0,-3 1 0 16,13 2 0-16,2-1 0 0,9-2 0 16,7-6 0-16,9-6 0 0,8-7 0 15,2-9 0-15,2-9 0 16,5-6 0-16,-9-7 0 0,-8-6 0 15,-7-4 0-15,-5-2 0 0,-9-3 0 16,-4-1 0-16,0-1 0 0,-9-2 0 16,3 1 0-16,-4 2 0 0,4 4 0 15,0 8 0-15,-3 6-697 0,9 8-1140 16,0 1-412-16</inkml:trace>
  <inkml:trace contextRef="#ctx0" brushRef="#br0" timeOffset="5516.45">21374 4184 5122 0,'0'0'2421'16,"0"0"-2185"-16,0 0 177 0,27-76-413 15,-17 14 0-15,1-17 0 0,-7-13 0 16,-4-10 0-16,0-12 0 0,4-8 0 16,0-2 0-16,4 9 0 0,9 21 0 15,8 24 0-15,-1 21 0 0,3 16 0 16,-2 8 0-16,-4 7 0 0,-3 9 0 16,1 9 0-16,-5 2 0 15,1 11 0-15,-5 6 0 0,1 4 0 16,-5 5 0-16,-4 6 0 0,-4 2 0 15,-11 1 0-15,-3-2 0 0,-11-2 0 16,-6-2 0-16,-2-2 0 0,0-7 0 16,2-5 0-16,8-9 0 15,10-5 0-15,5-3 0 0,8-4-429 16,6-6-555-16,2 1-1658 0,7 0-903 0</inkml:trace>
  <inkml:trace contextRef="#ctx0" brushRef="#br0" timeOffset="5800.37">21821 3277 6386 0,'0'0'925'0,"0"0"-44"15,41-17-881-15,-25 5 0 0,1-4 0 16,-3-4 0-16,1-1 0 0,-3-4 0 16,-1 0 0-16,-7 0 0 0,0 0 0 15,-4 0 0-15,-6 5 0 16,-5 4 0-16,-7 7 0 0,-3 9 0 15,-2 10 0-15,-6 11 0 0,-4 11 0 16,-2 7 0-16,0 2 0 0,2 5 0 16,8-3 0-16,13-2 0 15,6-5 0-15,16-6 0 0,8-6 0 16,11-5 0-16,9-7 0 0,3-7 0 16,7-5 0-16,-5-6-33 0,-2-4-599 15,-6-1-4-15,-10 2-1153 16,-8 0-420-16</inkml:trace>
  <inkml:trace contextRef="#ctx0" brushRef="#br0" timeOffset="5949.9">22093 3417 4141 0,'0'0'20'0,"-37"-14"-20"0,25 5-912 0</inkml:trace>
  <inkml:trace contextRef="#ctx0" brushRef="#br0" timeOffset="6533.98">22108 3144 5898 0,'0'0'1049'0,"0"0"23"16,0 0-899-16,0 0-173 0,4 41 0 15,-2-13 0-15,4 4 0 0,-2 2 0 16,1-3 0-16,1 0 0 0,-4-1 0 16,-2-2 0-16,-2-2 0 0,-9-3 0 15,1-4 0-15,0-6 0 0,-1-6 0 16,7-6 0-16,0-4 0 0,4-15 0 16,4-11 0-16,9-9 0 0,7-5 0 15,5-1 0-15,0-5 0 16,6 4 0-16,0 0 0 0,-2 8 0 15,-4 10 0-15,-5 13 0 0,-3 9 0 16,-7 13 0-16,1 15 0 0,-3 11 0 16,-2 17 0-16,0 10 0 15,0 3 0-15,3 1 0 0,3-4 0 16,5-7 0-16,3-9 0 0,5-10 0 16,-2-12-345-16,2-11-6390 0</inkml:trace>
  <inkml:trace contextRef="#ctx0" brushRef="#br0" timeOffset="7217.18">23784 3227 3741 0,'-6'-33'1921'0,"-2"9"-1637"0,-9 3 333 16,7 10-217-16,-7 9-48 0,1 8 236 15,-3 11-408-15,-3 7-71 0,-1 6-109 16,2 2 0-16,3 5 0 0,1-3 0 16,5-2 0-16,3-2 0 0,3-3 0 15,6-3 0-15,0-5 0 16,4-4 0-16,7-4 0 0,3-6 0 15,5-5 0-15,1-5 0 0,5-8 0 16,0-5 0-16,2 0 0 0,0-4 0 16,0 4 0-16,-5 4 0 15,3 5 0-15,-2 6 0 0,-2 3-129 16,1 0-183-16,1 0-304 0,-2 1 320 16,1 2 72-16,-3 0-69 0,-5 1 205 15,-3-2 88-15,-7 2 4 16,0-1 12-16,0 4 76 0,-4 3 397 15,2-1-157-15,-2-1 8 0,0 0 172 16,-2-4-339-16,2 1-173 0,0-3 0 16,-2 0 0-16,2-2 0 0,0-4 0 15,-2-9 0-15,0-8 0 0,0-6 0 16,2-4 0-16,0-1 0 0,0 0 0 16,2-1 0-16,4 2 0 0,2 2 0 15,1 1 0-15,3 5 0 16,-2 2 0-16,3 4 0 0,-1 4 0 15,-3 5-1101-15,-5 3-904 0,2 2-1065 16</inkml:trace>
  <inkml:trace contextRef="#ctx0" brushRef="#br0" timeOffset="7967.21">24156 3362 6971 0,'0'0'1088'0,"40"23"-955"0,-11-14-133 0,4-8 0 0,4-4 0 15,-6-8 0-15,4-6 0 0,-12-6 0 16,-3 1 0-16,-5-3 0 0,-7-1 0 16,-4 2 0-16,-4-1 0 0,0 8 0 15,-4 4 0-15,-2 4 0 0,0 3 0 16,2 0 0-16,-3 0 0 0,5 4 0 16,-2 2 0-16,0 0 0 0,0 0 0 15,-2 5 0-15,2 0 0 16,-1 1-241-16,3-1-19 0,0 0 124 15,0-2 12-15,2 0 96 0,0-1 28 16,4-2 460-16,-2 0-131 0,5 0-329 16,-5-3 0-16,6 0 0 15,-6 2 0-15,4-1 0 0,-2-1 0 16,-2 2 0-16,1 0 0 0,-1 1 0 16,-2-1 0-16,2 0 0 0,0 1 0 15,2-3 0-15,0 1 0 16,0-2 0-16,2-1 0 0,-1-2 0 15,-1 2 0-15,-2-1 0 0,0 2 0 16,-2-1 0-16,0 1 0 0,-6-1 0 16,-7 0 0-16,-3-2 0 0,-1 2 0 15,7 3 0-15,4 0 0 0,3 2 0 16,1 0 0-16,-2 0 0 0,2 0 0 16,0 0 0-16,2 0 0 0,0 2 0 15,0-1 0-15,0 1 0 16,0 0 0-16,0-2 0 0,0 0 0 15,0 0 0-15,2 0 0 0,0 0 0 16,2-3 0-16,1 1 0 0,-1-1 0 16,-2 1 0-16,2 0 0 0,-2 0 0 15,0 1 0-15,0 0 0 16,-2 1 0-16,0 0 0 0,0 0 0 16,0 0 0-16,0 0 0 0,0-2 0 15,0 1 0-15,0-2 0 0,-4 2 0 16,-2-1 0-16,-7 1 0 15,-5 1 0-15,-9 3 0 0,6 9 0 16,-4 4 0-16,3 6 0 0,5 3 0 16,3 3 0-16,-1 6 0 0,3 2 0 15,8 4 0-15,0 0 0 0,6-3 0 16,8-3 0-16,6-5 0 0,5-5 0 16,4-4 0-16,4-9 0 15,2-5 0-15,6-6 0 0,0-7 0 16,1-6 0-16,-7-5 0 0,-5-4 0 15,-3 1-1061-15,-10 6-604 0,-1-1-488 16</inkml:trace>
  <inkml:trace contextRef="#ctx0" brushRef="#br0" timeOffset="8333.56">24661 3208 6426 0,'-4'-33'861'0,"-3"3"44"0,-1-1-905 0,-2 9 0 0,2 10 0 15,-3 8 0-15,1 5 0 0,-7 12 0 16,-1 8 0-16,-1 10 0 0,1 7 0 16,7 2 0-16,5 2 0 0,8-3 0 15,8-2 0-15,7-6 0 16,8-8 0-16,6-5 0 0,4-8 0 15,2-9 0-15,-4-3 0 0,-2-10 0 16,-6-6 0-16,-2-1 0 0,-5-3 0 16,-3 2 0-16,-5 7 0 15,-6 4 0-15,2 3 0 0,-3 4 0 16,1 2 0-16,2 2 0 0,2 13 0 16,2 11 0-16,1 8 0 0,-3 3 0 15,-4-1 0-15,0-4 0 16,0-3 0-16,7-4 0 0,3-6 0 15,1-4-337-15,-5-7-1016 0,-2-4-2208 0</inkml:trace>
  <inkml:trace contextRef="#ctx0" brushRef="#br0" timeOffset="10883.71">14863 4627 4946 0,'0'0'1116'0,"0"0"-303"0,0 0 351 16,0 0-1011-16,-15 37-153 0,9 2 0 15,-2 6 0-15,1 0 0 0,1-4 0 16,6-2 0-16,0-3 0 0,6 1 0 15,-1-4 0-15,-3-2 0 0,-2-6 0 16,0-8 0-16,4-8 0 0,-4-5 0 16,0-4 0-16,6-11 0 0,2-15 0 15,5-11 0-15,1-9 0 0,3-6 0 16,-1 3 0-16,3 3 0 0,1 4 0 16,-1 11 0-16,2 10 0 15,-3 11 0-15,-1 7 0 0,-1 5 0 16,-1 8 0-16,-3 4 0 0,3 4 0 15,-3 1 0-15,-1 1 0 0,3-1 0 16,-4-1 0-16,5-1 0 16,-7-3 0-16,2-6 0 0,-1-2 0 15,-7-5 0-15,6-1 0 0,-2-6 0 16,11-13 0-16,-1-7 0 16,3-7 0-16,-3-2 0 0,1 6 0 15,-1 3 0-15,-5 7 0 0,-3 7 0 16,-6 6 0-16,2 6 0 0,0 18 0 15,-4 9 0-15,0 11 0 0,0 8 0 16,0 0 0-16,0-1 0 0,0-5 0 16,2-5 0-16,9-4 0 0,5-5 0 15,3-4 0-15,2-7-265 0,-3-7-2912 16</inkml:trace>
  <inkml:trace contextRef="#ctx0" brushRef="#br0" timeOffset="11216.43">15735 4853 2865 0,'0'0'2353'0,"0"0"-1657"0,-15-37 273 0,11 21-393 16,2 1-156-16,-4-3-107 16,-2-1-313-16,2-2 0 0,-5-1 0 15,-3 3 0-15,-3 5 0 0,-3 6 0 16,-1 8 0-16,0 7 0 0,-6 13 0 15,0 12 0-15,1 9 0 0,1 6 0 16,8 3 0-16,13-4 0 0,6-1 0 16,15-8 0-16,10-9 0 0,6-9 0 15,12-9 0-15,3-10 0 0,-5-4 0 16,-2-9 0-16,-10-1 0 16,-10-4 0-16,-11-2 0 0,-7 0 0 15,-3-4 0-15,-7 0 0 0,-3-2 0 16,-2-1 0-16,-3 2 0 0,-6 2 0 15,1 6 0-15,3 1 0 0,7 8-773 16,0 0-2397-16</inkml:trace>
  <inkml:trace contextRef="#ctx0" brushRef="#br0" timeOffset="11582.97">16105 4747 3145 0,'0'0'2561'0,"0"0"-1496"0,-27-37 23 0,15 27-755 0,-9 0-333 16,0 4 0-16,-3 6 0 16,7 1 0-16,0 10 0 0,3 3 0 15,8 7 0-15,0 8 0 0,-3 4 0 16,9 5 0-16,0-1 0 16,9-3 0-16,3-3 0 0,5-7 0 15,3-8 0-15,5-7 0 0,2-9 0 16,4-12 0-16,-4-11 0 0,-7 3-1357 15,1-8-892-15</inkml:trace>
  <inkml:trace contextRef="#ctx0" brushRef="#br0" timeOffset="11750.26">16155 4292 6446 0,'0'0'1349'0,"0"0"-952"0,0 0-397 15,-19 53 0-15,17-9 0 16,-6 8 0-16,1 2 0 0,7 0 0 15,-4 1 0-15,4 3 0 0,0-3 0 16,9-2 0-16,1-6 0 16,2-7 0-16,9-7 0 0,0-8 0 15,-1-8-1073-15,1-10-2069 0</inkml:trace>
  <inkml:trace contextRef="#ctx0" brushRef="#br0" timeOffset="11999.93">16345 4895 5066 0,'0'0'2249'15,"0"0"-1797"-15,0 0-27 0,0 0-425 16,43-7 0-16,-12-11 0 0,-4-3 0 16,0-4 0-16,-9 1 0 0,-7 1 0 15,-9 1 0-15,2 1 0 0,-8 1 0 16,-2 2 0-16,-5-1 0 0,-5 4 0 16,-5 3 0-16,0 6 0 15,1 7 0-15,3 14 0 0,1 13 0 16,1 9 0-16,1 8 0 0,6 4 0 15,3 1 0-15,10-5 0 0,7-7 0 16,9-11 0-16,5-6 0 16,5-11 0-16,5-10-557 0,-14 0-515 15,5-10-601-15</inkml:trace>
  <inkml:trace contextRef="#ctx0" brushRef="#br0" timeOffset="12166.31">16651 4376 8035 0,'0'0'157'0,"-27"72"-157"0,12-14 0 16,-1 5 0-16,5 6 0 0,5 0 0 15,2-5 0-15,4-6 0 0,15-10 0 16,1-4 0-16,9-6 0 0,4-7 0 16,-8-11 0-16,-1-6-1265 0</inkml:trace>
  <inkml:trace contextRef="#ctx0" brushRef="#br0" timeOffset="12983.43">17490 4655 4117 0,'0'0'1873'0,"0"0"-848"0,-4 42-149 0,4-13-575 0,0 5-301 0,0 0 0 15,0 2 0-15,0 1 0 0,-2-4 0 16,0-1 0-16,-5-5 0 16,5-1 0-16,-2-6 0 0,4-5 0 15,-4-6 0-15,4-5 0 0,0-4 0 16,4-5 0-16,11-15 0 0,3-13 0 15,3-10 0-15,4-8 0 16,-2 1 0-16,-3 5 0 0,-1 4 0 16,-7 5 0-16,3 13 0 0,-13 12 0 15,2 7 0-15,-4 4 0 0,0 7 0 16,0 11 0-16,0 9 0 16,0 9 0-16,0 0 0 0,4-2 0 15,-2-6 0-15,8-2 0 0,1-3 0 16,3-5 0-16,-1-5 0 0,7-6 0 15,-1-7 0-15,-1-6 0 0,3-12 0 16,-2-6 0-16,-3-5 0 0,1-6 0 16,-1 2 0-16,-1-1 0 0,-5 4 0 15,1 5 0-15,-5 8 0 0,-6 7 0 16,4 4 0-16,-4 6 0 16,2 0 0-16,-2 5 0 0,4 9 0 15,-4 15 0-15,4 6 0 0,-2 4 0 16,-2-2 0-16,0-6 0 0,4-3 0 15,7-2 0-15,-5-2 0 16,4-5-265-16,-1-6-2408 0,-1-5-745 0</inkml:trace>
  <inkml:trace contextRef="#ctx0" brushRef="#br0" timeOffset="13717.17">18242 4800 5750 0,'0'0'2017'0,"-10"-48"-1592"16,4 24-425-16,-9 8 0 0,3 3 0 15,-5 5 0-15,-7 6 0 0,3 2 0 16,-4 7 0-16,2 7 0 16,7 6 0-16,-3 5 0 0,7 2 0 15,-3 2 0-15,9-2 0 0,2-2 0 16,4-6 0-16,4-6 0 0,6-2 0 15,3-4 0-15,5-4 0 0,3-2 0 16,2-4 0-16,-2-4 0 0,-1 0 0 16,3-1 0-16,-4 4 0 0,-5 2 0 15,-6 2 0-15,-4 2 0 0,3 4 0 16,-3 2 0-16,2 4 0 0,2 5 0 16,-2-4 0-16,1 0 0 15,3-3 0-15,4 0 0 0,-1-2 0 16,3-2 0-16,3-6 0 0,-2-7-621 15,-3 0-1416-15,-2-10-316 0</inkml:trace>
  <inkml:trace contextRef="#ctx0" brushRef="#br0" timeOffset="13932.95">18505 4091 6775 0,'0'0'540'0,"0"0"88"0,0 0-379 15,0 0-249-15,0 0 0 0,0 34 0 16,-6 10 0-16,2 10 0 0,4 8 0 16,0 2 0-16,4 8 0 0,2 9 0 15,-6 3 0-15,0 5 0 0,0-3 0 16,-6-4 0-16,-1-7 0 0,-1-12 0 16,2-10 0-16,0-13 0 15,-2-16 0-15,-1-15-1165 0,1-6-116 16,-2-13-2941-16</inkml:trace>
  <inkml:trace contextRef="#ctx0" brushRef="#br0" timeOffset="14066.22">18337 4829 6390 0,'0'0'1061'0,"0"-45"-441"15,15 23-499-15,12 6-121 0,8-2 0 16,6-1 0-16,5 3 0 16,1 1 0-16,-1 4 0 0,5 4 0 15,-7 2 0-15,-1 1 0 0,-3-1 0 16,-7 1-737-16,-9 0-492 0,-3 0-2308 0</inkml:trace>
  <inkml:trace contextRef="#ctx0" brushRef="#br0" timeOffset="14249.48">18842 4597 6258 0,'0'0'865'0,"-37"33"-229"0,16 0-203 16,9 7-433-16,-5 11 0 0,5 5 0 16,5-3 0-16,5-4 0 15,4-7 0-15,9-5 0 0,7-6 0 16,5-8 0-16,0-8 0 0,6-11 0 15,4-8 0-15,-2-14 0 16,4-10 0-16,-4-9 0 0,-2-7 0 16,-2-8-521-16,-9 11-1772 0,-5-6-432 0</inkml:trace>
  <inkml:trace contextRef="#ctx0" brushRef="#br0" timeOffset="14516.23">19024 4334 6518 0,'0'0'1333'16,"-15"51"-1025"-16,11-6-275 0,-2 7-33 15,0 8 0-15,2 5 0 0,2 2 0 16,2 0 0-16,2-4 0 0,2-6 0 16,2-5 0-16,0-6 0 0,-2-10 0 15,5-9 0-15,-7-10 0 0,4-10 0 16,2-7 0-16,9-7 0 16,5-9 0-16,7-6 0 0,-2-4 0 15,-4 5 0-15,-5 6 0 0,-5 4 0 16,-5 8 0-16,-6 3 0 0,4 2 0 15,-1 9 0-15,5 7 0 16,0 4 0-16,-4 2 0 0,5-4 0 16,-5-6 0-16,-2-2 0 0,2-5 0 15,-2-1 0-15,3-3 0 0,-3-1 0 16,2-1-1537-16,-2-3-4358 0</inkml:trace>
  <inkml:trace contextRef="#ctx0" brushRef="#br0" timeOffset="15033.77">19357 4899 3657 0,'0'0'1229'0,"45"1"-465"0,-14-12-124 0,0-4-47 0,-2-4 275 15,0-5-536-15,-6-2-223 0,-7-1-109 16,-1 1 0-16,-9-2 0 0,-6 4 0 16,0 1 0-16,-4 3 0 15,-13 5 0-15,1 5 0 0,-5 10 0 16,-6 6 0-16,-4 13 0 0,0 8 0 15,-2 9 0-15,4 4 0 0,4 5 0 16,7 0 0-16,5-3 0 16,9-3 0-16,6-5 0 0,11-3 0 15,3-6 0-15,11-10 0 0,6-6 0 16,8-9-89-16,3-11-1580 16,-11-2-436-16,-4-6-1896 0</inkml:trace>
  <inkml:trace contextRef="#ctx0" brushRef="#br0" timeOffset="15333.51">19840 4633 6522 0,'0'0'1209'15,"-43"-13"-748"-15,18 9-461 0,-2 4 0 16,0 0 0-16,7 4 0 0,-3 2 0 16,6 2 0-16,3 4 0 15,-1 3 0-15,9 1 0 0,2 1 0 16,8 0 0-16,7 2 0 0,5 3 0 15,15-2 0-15,2 0 0 0,4 0 0 16,9 0 0-16,1 1 0 16,1-1 0-16,-1-1 0 0,-5-2 0 15,-11 1 0-15,-15 0 0 0,-9 0 0 16,-10 1 0-16,-13-1 0 16,-9 0 0-16,-8-1 0 0,-4-3 0 15,-7-4 0-15,1-8 0 0,6-2 0 16,6-7 0-16,10-6 0 0,11 0-1581 15,10-6-689-15</inkml:trace>
  <inkml:trace contextRef="#ctx0" brushRef="#br0" timeOffset="15783.76">20880 4802 1608 0,'0'0'3334'0,"0"0"-2190"0,0-42-439 0,-4 26 367 0,-2-1-743 0,-5 0-329 0,-1 0 0 16,-3 1 0-16,1 5 0 15,0 5 0-15,-1 7 0 0,-2 14 0 16,-1 15 0-16,-3 14 0 0,-2 11 0 15,3 4 0-15,5 2 0 0,7-3 0 16,8-6 0-16,2-1 0 16,13-8 0-16,5-14 0 0,3-9 0 15,8-12 0-15,6-12 0 0,-2-14 0 16,-2-9 0-16,1-11-229 16,-12 7-963-16,-5-3-473 0</inkml:trace>
  <inkml:trace contextRef="#ctx0" brushRef="#br0" timeOffset="15950.28">20990 4421 6767 0,'0'0'924'0,"0"0"-492"0,0 0-363 15,-3 59-69-15,-1-11 0 0,-4 10 0 16,-2 8 0-16,-1-2 0 0,-1 7 0 16,2-1 0-16,3 0 0 15,3-7 0-15,4-7 0 0,7-5 0 16,5-10 0-16,4-6-233 0,1-13-1180 15,4-11-2104-15</inkml:trace>
  <inkml:trace contextRef="#ctx0" brushRef="#br0" timeOffset="16266.64">21277 4900 6098 0,'0'0'1249'0,"-25"-64"-709"0,4 33-235 15,5 12-305-15,-5 6 0 0,5 11 0 16,-3 4 0-16,0 10 0 0,-5 8 0 15,3 6 0-15,0 6 0 0,3 0 0 16,-1 0 0-16,9-3 0 0,10-6 0 16,0-2 0-16,10-6 0 0,11-6 0 15,6-4 0-15,4-5 0 0,2-9 0 16,2-4 0-16,-2-3 0 16,-2-4 0-16,-6 2 0 0,-5 1 0 15,-5 3 0-15,-9 6 0 0,-2 5 0 16,-4 3 0-16,0 1 0 0,0 7 0 15,-2 13 0-15,-4 8 0 16,2 5 0-16,-2 3 0 0,-1-7 0 16,3-3 0-16,4-6 0 0,11-3 0 15,-1-7 0-15,2-7-189 0,-1-2-1348 16,-3-6-644-16</inkml:trace>
  <inkml:trace contextRef="#ctx0" brushRef="#br0" timeOffset="16466.34">21510 4415 6514 0,'0'0'697'0,"0"0"255"15,0 0-923-15,0 0-29 0,-16 59 0 16,10-6 0-16,-3 12 0 0,3 7 0 16,4-1 0-16,2 2 0 15,0-4 0-15,0 0 0 0,2-7 0 16,-2-7 0-16,0-5 0 0,0-7 0 15,-4-13 0-15,-2-10-9 16,4-12-1367-16,-6-8-2498 0</inkml:trace>
  <inkml:trace contextRef="#ctx0" brushRef="#br0" timeOffset="16599.72">21331 4771 6703 0,'0'0'564'0,"45"-6"192"16,-8 6-587-16,1 1-169 0,1 4 0 15,-2 2 0-15,-2 1 0 0,0 4-101 16,-12-4-995-16,2 3-393 0</inkml:trace>
  <inkml:trace contextRef="#ctx0" brushRef="#br0" timeOffset="16883.45">21725 4905 7167 0,'0'0'912'16,"-18"-36"-799"-16,5 20-113 0,1 7 0 15,-2 9 0-15,-3 6 0 0,-6 11 0 16,-6 5 0-16,7 4 0 16,1 4 0-16,2-4 0 0,9 1 0 15,8-2 0-15,4-2 0 0,12-3 0 16,7-5 0-16,6-3 0 16,2-5 0-16,0-6 0 0,2-3 0 15,-2-5 0-15,-2-3 0 0,-7-1 0 16,-3 1 0-16,-7 3 0 0,-4 2 0 15,-3 5 0-15,-1 3 0 0,0 8 0 16,-2 10 0-16,6 4 0 0,4 1 0 16,1-4 0-16,3-6 0 0,3-7 0 15,3-5 0-15,-1-4-1297 0,-5-4-4018 16</inkml:trace>
  <inkml:trace contextRef="#ctx0" brushRef="#br0" timeOffset="17766.28">23191 4512 2160 0,'0'0'3138'0,"0"0"-2186"0,0-48-23 15,-12 25-433-15,-3-2-200 0,-10-2-75 16,-2-3-221-16,-1 2 0 0,-6 0 0 15,1 5 0-15,-2 4 0 0,-2 7 0 16,2 8 0-16,-4 4 0 0,1 10 0 16,1 6 0-16,2 5 0 0,8 5 0 15,7 1 0-15,9 5 0 16,7 2 0-16,4 5 0 0,12 6 0 0,9 6 0 16,10 5 0-16,6 4 0 15,7 4 0-15,-1 3 0 0,-1 4 0 16,-9 3 0-16,-11-2 0 0,-9 0 0 15,-7-3 0-15,-4-4 0 16,-4-4 0-16,-4-11 0 0,-5-5 0 16,-5-10 0-16,-1-7 0 0,-1-7 0 15,-3-13-25-15,4-3-2212 16,-1-10-704-16</inkml:trace>
  <inkml:trace contextRef="#ctx0" brushRef="#br0" timeOffset="17916.53">22660 5150 7043 0,'0'0'676'0,"39"-18"-203"16,0 10-473-16,9-3 0 0,10 1 0 16,0-1 0-16,4 3 0 0,0-2 0 15,-2 2 0-15,0 2 0 0,-5-1 0 16,-1 2 0-16,-10 0-665 16,-16 3-2040-16,-5-3-1069 0</inkml:trace>
  <inkml:trace contextRef="#ctx0" brushRef="#br0" timeOffset="18200.12">23373 5015 5178 0,'0'0'1312'0,"0"0"-19"0,-35-37-884 15,18 32-409-15,-3 7 0 0,-1 7 0 16,-2 5 0-16,-2 6 0 16,1 5 0-16,1 6 0 0,6 1 0 15,5-2 0-15,10-3 0 0,4-2 0 16,8-5 0-16,5-3 0 0,9-8 0 15,1-4 0-15,0-5 0 0,0-8 0 16,-2-5 0-16,-5-5 0 0,-1 0 0 16,-5-1 0-16,-4 4 0 0,-3 2 0 15,-3 4 0-15,-2 7 0 0,0 1 0 16,0 1 0-16,0 9 0 16,0 13 0-16,0 6 0 0,0 8 0 15,0-1 0-15,0-3 0 0,0 0 0 16,4-4 0-16,0-2-137 0,-2-9-991 15,6-5-2130-15</inkml:trace>
  <inkml:trace contextRef="#ctx0" brushRef="#br0" timeOffset="18383.36">23569 5035 8192 0,'0'0'0'0,"0"0"0"0,-18 55 0 15,12-13 0-15,1 7 0 0,5-3 0 16,7-4 0-16,5-6 0 0,-2-4 0 16,11-3 0-16,-7-9-505 0,-1-7-1784 15,-5-6-592-15</inkml:trace>
  <inkml:trace contextRef="#ctx0" brushRef="#br0" timeOffset="18516.66">23675 4549 7839 0,'0'0'116'16,"0"0"-52"-16,0 0-20 0,0 0-44 15,0 0-188-15,-44 8-1405 0,34 8-1128 0</inkml:trace>
  <inkml:trace contextRef="#ctx0" brushRef="#br0" timeOffset="19466.59">23811 5349 2565 0,'0'0'1228'0,"0"0"13"16,0 0-901-16,0 0 8 0,0 0-92 15,0 0-200-15,0 0 84 0,0 0 152 16,0 0-115-16,0 0-9 0,0 19 300 16,0-28 20-16,0-7-144 0,0-2-263 15,-4-4-81-15,2-5 0 0,2-6 0 16,2-4 0-16,2-5 0 16,6 5 0-16,3 3 0 0,1 8 0 15,-3 8 0-15,-3 3 0 0,0 2 0 16,-4 1 0-16,5-2 0 0,-1 0 0 15,6-4 0-15,-1 5-1129 16,1-4-480-16</inkml:trace>
  <inkml:trace contextRef="#ctx0" brushRef="#br0" timeOffset="19683.15">24165 4628 2116 0,'0'0'4483'15,"0"0"-4047"-15,0 0-12 0,-17 44 264 16,11-9-643-16,4 6-45 0,-2 8 0 16,4-1 0-16,0 5 0 0,4 1 0 15,-2-1 0-15,4 1 0 0,-6-2 0 16,0-2 0-16,0-6 0 16,-2-6 0-16,-2-8 0 0,4-7 0 15,0-10 0-15,0-7-277 0,0-6-779 16,8-10-1882-16</inkml:trace>
  <inkml:trace contextRef="#ctx0" brushRef="#br0" timeOffset="20099.89">24299 5003 6703 0,'0'0'1084'0,"0"0"-679"16,0 0-405-16,0 0 0 0,-8 38 0 15,-1-10 0-15,1 8 0 0,2-2 0 16,6-3 0-16,6-2 0 0,7-4 0 15,1-5 0-15,5-5 0 0,1-7 0 16,3-4 0-16,-2-6 0 0,-1-11 0 16,3-3 0-16,-2-4 0 0,-5-1 0 15,-3-1 0-15,-3 1 0 0,-6 3 0 16,-2 4 0-16,0 6 0 16,-2 5 0-16,0 3 0 0,0 6 0 15,0 13 0-15,-2 14 0 0,0 10 0 16,-4 7 0-16,2 2 0 0,0-4 0 15,2 3 0-15,2 4 0 16,0 0 0-16,0 2 0 0,-4 2 0 16,-3-2 0-16,-5-1 0 0,-5 0 0 15,-5-2 0-15,-7-4 0 0,-6-4 0 16,-3-8 0-16,-1-8 0 16,-2-8 0-16,2-9 0 0,1-9 0 15,5-5 0-15,8-13 0 0,9-14 0 16,8-12 0-16,8-16 0 0,2-14 0 15,18-13 0-15,3-7 0 0,10-1-649 16,-4 24-484-16,2 6-775 0</inkml:trace>
  <inkml:trace contextRef="#ctx0" brushRef="#br0" timeOffset="20284.95">25330 5136 736 0,'0'0'0'0</inkml:trace>
  <inkml:trace contextRef="#ctx0" brushRef="#br0" timeOffset="20666.33">25330 5136 1136 0,'-8'-48'1605'0,"12"41"-1117"0,-2 1 785 15,3 0-521-15,-5 4-136 0,2 2 309 16,-2 7-529-16,0 13-32 0,-7 18 112 16,1 9-315-16,0 2-161 0,4-5 0 15,2-8 0-15,4-8 0 0,8-3 0 16,1-5 0-16,3-8 0 16,3-6 0-16,-2-6 0 0,1-5 0 15,-1-8 0-15,-1-3 0 0,-1-7 0 16,-3-2 0-16,-2-3 0 0,3 0 0 15,-5 4 0-15,-2 3 0 16,-2 7 0-16,-1 7 0 0,-3 6 0 16,0 1 0-16,0 8 0 0,0 9 0 15,4 8 0-15,4 2 0 0,6-3 0 16,5-5 0-16,4-6 0 16,4-5 0-16,-1-6 0 0,1-2 0 15,0-8 0-15,-4-4 0 0,-4-3 0 16,-5-3 0-16,-2 0 0 0,-5-2 0 15,-3 0 0-15,-4-3 0 0,2 1 0 16,-2-3 0-16,0-1 0 0,0 1 0 16,0 4 0-16,2 4 0 0,-2 6 0 15,4 7 0-15,-2 2 0 0,2 2-97 16,2 4-739-16,5 6 23 16,-1 7-823-16,0 0 199 0,-3-2-492 0</inkml:trace>
  <inkml:trace contextRef="#ctx0" brushRef="#br0" timeOffset="20916.68">25860 5226 4862 0,'0'0'1833'0,"0"0"-837"0,53 33-495 0,-24-29-501 0,4-4 0 16,7-6 0-16,-1-8 0 0,4-5 0 15,-3-5 0-15,-5-3 0 0,-8-3 0 16,-11-1 0-16,-10 0 0 16,-6 2 0-16,-6 1 0 0,-12 6 0 15,-5 8 0-15,-10 5 0 0,-4 11 0 16,-9 11 0-16,-1 10 0 0,-7 13 0 15,0 9 0-15,0 7 0 0,7 8 0 16,12 2 0-16,16-3 0 0,19-7 0 16,19-10 0-16,20-7 0 0,15-13 0 15,12-9 0-15,8-8 0 0,5-9 0 16,1-10 0-16,-3-8 0 16,-3-9 0-16,-10-6-613 0,-16 7-736 15,-9-2-3273-15</inkml:trace>
  <inkml:trace contextRef="#ctx0" brushRef="#br0" timeOffset="21116.3">26484 4636 5846 0,'0'0'672'15,"-15"-48"-143"-15,11 37 423 0,4 11-759 16,0 5-193-16,0 13 0 16,0 20 0-16,-4 12 0 0,0 15 0 15,-2 6 0-15,-2 0 0 0,-1 3 0 16,-1 0 0-16,4 0 0 0,2-5 0 15,4-10 0-15,6-9 0 0,6-14 0 16,5-11 0-16,1-13-561 0,5-13-1160 16,-6-9 56-16,1-8-400 0</inkml:trace>
  <inkml:trace contextRef="#ctx0" brushRef="#br0" timeOffset="21300.51">26699 4578 6731 0,'0'0'872'15,"0"39"-283"-15,-4 7-589 0,0 14 0 16,-5 16 0-16,5 1 0 16,-2 7 0-16,0 3 0 0,4 1 0 15,0-2 0-15,2-4 0 0,2-8 0 16,4-10 0-16,2-10 0 16,-2-8 0-16,1-9 0 0,-5-13-1049 15,-2-11-1781-15</inkml:trace>
  <inkml:trace contextRef="#ctx0" brushRef="#br1" timeOffset="48600.2">10912 7783 2092 0,'0'0'1353'0,"0"0"-961"0,0 0 116 16,0 0-207-16,0 0-41 0,0 0 156 15,0 0-176-15,0 0 32 0,0 0 204 16,-24 6-260-16,24-6-27 0,0 0 47 15,0 0-168-15,0 0 12 0,6 0 52 16,8 0-44-16,3 0 64 0,3 0 92 16,1 0-208-16,0 0 24 0,4 2 28 15,-3-1-72-15,5 2 56 0,4-2 88 16,6-1-115-16,1 1-45 16,3-1 0-16,6 0 0 0,-1-1 0 15,8 0 0-15,-3 1 0 0,7-3 0 16,-4 3 0-16,4-1 0 15,0 0 0-15,4-3 0 0,6 3 0 16,0-4 0-16,5 3 0 0,1 2 0 16,-4 0 0-16,-2 0 0 0,1 1 0 15,-7 3 0-15,-9-1 0 16,3 2 0-16,-4 1 0 0,-9-1 0 16,1 1 0-16,-3-3 0 0,0 3 0 15,-7-1 0-15,1-3 0 0,-8 2 0 16,-1-3 0-16,-5-1 0 0,-6 1 0 15,1-1-281-15,-6 0-255 0,5 1-541 16,-9 0-43-16,0-1-365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1-29T18:37:49.730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15096 1885 5206 0,'0'0'688'0,"0"0"-140"0,0 0 137 0,0 0-345 0,0 0-200 16,-33 17 0-16,19 12-96 0,3 7 92 16,1 11 129-16,4 9-265 0,0 9 0 15,1 9 0-15,3 8 0 16,-2 2 0-16,4-2 0 0,4-9 0 16,3-9 0-16,5-9 0 0,2-15 0 15,1-7 0-15,-3-11 0 0,7-10 0 16,0-9 0-16,1-8 0 0,7-10 0 15,2-10 0-15,-2-7 0 0,-4-6 0 16,-3-5 0-16,-1 0 0 16,-7 1 0-16,-1 8 0 0,-5 10 0 15,-2 10 0-15,-4 9 0 0,4 6 0 16,-2 15 0-16,-2 13 0 0,4 12 0 16,2 6 0-16,-1-1 0 0,7-7 0 15,3-2 0-15,5-11 0 0,13-6 0 16,2-11 0-16,7-9 0 15,-1-8 0-15,-2-9 0 0,-8-7 0 16,0-6 0-16,-4-5 0 0,-6-7 0 16,-7-4 0-16,-7-7 0 0,-7-9 0 15,0-7 0-15,-11-5 0 16,5 1 0-16,2 13 0 0,4 15 0 16,4 15 0-16,2 17 0 0,-2 6 0 15,-2 7 0-15,3 4 0 0,-1 11 0 16,2 9-609-16,0-2-1988 0,2 1-253 15</inkml:trace>
  <inkml:trace contextRef="#ctx0" brushRef="#br0" timeOffset="150.74">15844 2549 7435 0,'0'0'757'0,"-8"65"-757"0,6-27 0 0,-2-7 0 0,4-1 0 16,0-6 0-16,6-4 0 15,0-6 0-15,-1-6 0 0,-1-3 0 16,2-5-3370-16</inkml:trace>
  <inkml:trace contextRef="#ctx0" brushRef="#br0" timeOffset="284.41">15946 1955 7655 0,'0'0'537'0,"0"0"-537"15,0 0 0-15,0 0 0 0,0 0 0 0,-33-3-301 16,31 4-639-16,2-1-1806 0</inkml:trace>
  <inkml:trace contextRef="#ctx0" brushRef="#br0" timeOffset="534.07">16055 1877 8007 0,'0'0'185'0,"0"0"-185"16,0 0 0-16,-14 43 0 0,14-4 0 15,0 8 0-15,6 8 0 16,2 4 0-16,-1 8 0 0,-1 6 0 16,2 9 0-16,-6-3 0 0,2-1 0 15,-4-8 0-15,0-8 0 0,0-11 0 16,0-9 0-16,0-11 0 0,-6-8 0 15,-2-10 0-15,-3-13-381 0,-1 0-1012 16,-5-9-527-16</inkml:trace>
  <inkml:trace contextRef="#ctx0" brushRef="#br0" timeOffset="667.28">15782 2496 6895 0,'0'0'388'0,"0"0"144"0,42-5-155 15,-9 0-377-15,4-4 0 0,4-3 0 16,3-6 0-16,-3-2 0 15,5-6 0-15,-7-2 0 0,0-3 0 16,-6-4 0-16,-2 1-893 0,-10 7-412 16,-9-3-2605-16</inkml:trace>
  <inkml:trace contextRef="#ctx0" brushRef="#br0" timeOffset="934.31">16250 1984 2857 0,'0'0'1781'0,"0"0"-145"0,-19 46-1111 15,11-7-217-15,-1 13 276 0,-1 4-312 16,4 8-43-16,0 4-229 0,2 0 0 15,4 1 0-15,0-3 0 16,0-5 0-16,0-7 0 0,0-8 0 16,4-10 0-16,-2-7 0 0,2-13 0 15,-4-6 0-15,4-9 0 0,2-4 0 16,5-17 0-16,3-15 0 0,9-13 0 16,2-6 0-16,2 4 0 0,-1 12 0 15,-5 12 0-15,-9 13 0 0,-1 12 0 16,-1 6 0-16,-6 12 0 15,2 7 0-15,-1 8 0 0,-3 0 0 16,0 1 0-16,0-1 0 0,8-3 0 16,0-5 0-16,7-6 0 0,-3-6 0 15,7-5-3270-15</inkml:trace>
  <inkml:trace contextRef="#ctx0" brushRef="#br0" timeOffset="4800.79">17511 2382 3681 0,'0'0'1593'0,"0"0"-745"0,0 0-231 15,0 0 227-15,0 0-732 0,0 0 36 16,12 42 201-16,2-6-349 16,-3 2 0-16,-1-1 0 0,-4-1 0 15,-2-2 0-15,-1-2 0 0,-3 0 0 16,-3-5 0-16,-1-3 0 15,2-9 0-15,0-5 0 0,0-7 0 0,2-3 0 16,6-10 0-16,5-15 0 16,9-13 0-16,5-10 0 0,-2-7 0 15,4-1 0-15,0 3 0 0,-3 5 0 16,3 15 0-16,-10 14 0 0,-7 9 0 16,1 10 0-16,-7 10 0 0,-2 9 0 15,0 7 0-15,-2 5 0 0,-2 2 0 16,-4 2 0-16,6-1 0 15,-3-3 0-15,3-3 0 0,3-5 0 16,3-8 0-16,4-2 0 0,2-8 0 16,1-5 0-16,8-8 0 0,-5-10 0 15,5-7 0-15,-5-4 0 0,3-3 0 16,-7 2 0-16,3 1 0 16,-5 8 0-16,-4 6 0 0,-6 7 0 15,0 6 0-15,0 8 0 0,0 11 0 16,0 9 0-16,0 7 0 15,4 1 0-15,-2-3 0 0,7-7 0 0,-1-5 0 16,2-4 0-16,5-3-145 16,-5-5-1227-16,5-1-681 0</inkml:trace>
  <inkml:trace contextRef="#ctx0" brushRef="#br0" timeOffset="5084.14">18226 2534 7483 0,'0'0'508'0,"0"0"-307"0,12-37-201 0,-8 25 0 0,5 0 0 16,-1-2 0-16,2-2 0 0,1-1 0 15,-1-1 0-15,-2-1 0 16,-2 3 0-16,-6-4 0 0,0 2 0 16,-10 2 0-16,-4 2 0 0,-5 8 0 15,-6 6 0-15,-2 7 0 0,-2 13 0 16,-4 10 0-16,2 8 0 0,0 9 0 15,4 4 0-15,7 2 0 0,9-5 0 16,11-4 0-16,19-7 0 16,8-8 0-16,12-8 0 0,7-10 0 15,7-7 0-15,9-8 0 0,-6-6-445 16,-6-8-435-16,-13 0-485 0,-8-2-3801 0</inkml:trace>
  <inkml:trace contextRef="#ctx0" brushRef="#br0" timeOffset="5434.3">18474 2349 6070 0,'0'0'901'0,"0"0"-409"15,0 0 237-15,0 0-729 0,0 0 0 16,-37 25 0-16,22 14 0 16,-1 8 0-16,3 2 0 0,3-3 0 15,6-2 0-15,4-5 0 0,6-4 0 16,8-8 0-16,1-8 0 15,6-10 0-15,-1-6 0 0,3-8 0 0,-2-9 0 16,-5-10 0-16,1-2 0 16,-1-5 0-16,-5 0 0 0,-3-2 0 15,-4 0 0-15,-2 2 0 0,-2 5 0 16,0 9 0-16,0 9 0 0,0 7 0 16,0 1 0-16,0 12 0 0,0 9 0 15,0 6 0-15,4 5 0 0,-2 2 0 16,2-5 0-16,1 2 0 15,1-4 0-15,0-3 0 0,2-3 0 16,0-5 0-16,1-4 0 0,-3-4-205 16,-2-5-899-16,2-3 99 0,3 0-115 15,-1-11-1546-15</inkml:trace>
  <inkml:trace contextRef="#ctx0" brushRef="#br0" timeOffset="5717.5">18726 2639 6078 0,'0'0'609'0,"0"0"-13"0,0 0-12 15,-10 47-300-15,8-33-243 0,-2-6-41 16,1-2 0-16,1-1 0 0,2-5 0 16,0-3 0-16,5-8 0 0,5-12 0 15,4-5 0-15,3-8 0 0,-3-2 0 16,3 2 0-16,1 0 0 15,1 1 0-15,2 8 0 0,-1 9 0 16,-3 11 0-16,-3 7 0 0,-1 10 0 16,-3 11 0-16,3 8 0 0,-5 7 0 15,-2 6 0-15,0-2 0 16,-2-2 0-16,7-6 0 0,-1-5 0 16,2-9 0-16,1-5-2638 0</inkml:trace>
  <inkml:trace contextRef="#ctx0" brushRef="#br0" timeOffset="6317.39">20035 2048 3645 0,'4'-35'1625'0,"-4"-1"-913"0,0-12 321 15,-4 1-497-15,-13-7-376 0,-6 2-84 16,-2 3-64-16,-1 5-12 15,-7 14 20-15,-1 10-12 0,-3 14 12 16,-2 9 60-16,0 12-80 0,-1 6 76 16,5 2 28-16,6 4-84 0,0-1 8 15,9 1-24-15,3 3 0 16,7 3-4-16,8 5 0 0,8 7-16 16,11 5 16-16,14 3 36 0,0 4-27 15,10 2-9-15,-2 4 0 0,-2 6 0 16,-6 2 0-16,-10-1 0 15,-2-1 0-15,-11-5 0 0,-4-7 0 0,-4-8 0 16,-4-7 0-16,-2-7 0 16,-5-6 0-16,5-10-121 0,-8-8-819 15,1-9 135-15,-1-2-123 0,3-7-2037 0</inkml:trace>
  <inkml:trace contextRef="#ctx0" brushRef="#br0" timeOffset="6450.42">19646 2430 3345 0,'0'0'2889'15,"41"-3"-1892"-15,1 3-245 0,9 4-543 16,3-3-209-16,0 1 0 0,-3-2 0 16,7-3 0-16,0-7 0 0,0-4 0 15,-6-5 0-15,2-6-85 0,-17 6-1203 16,-4-4-2598-16</inkml:trace>
  <inkml:trace contextRef="#ctx0" brushRef="#br0" timeOffset="6650.82">20334 1867 6302 0,'-16'46'224'0,"5"7"49"0,-5 13 743 15,6 3-639-15,-1 6-377 0,11 1 0 16,0 0 0-16,6-3 0 0,-1-3 0 16,1-6 0-16,-4-7 0 0,-2-5 0 15,2-8 0-15,-2-8 0 0,0-8 0 16,0-11 0-16,0-10 0 15,0-9-817-15,0-4-476 0,0-14-760 0</inkml:trace>
  <inkml:trace contextRef="#ctx0" brushRef="#br0" timeOffset="7034.1">20624 2403 4514 0,'0'0'1000'16,"0"0"-808"-16,0 0 76 0,0 0-108 15,0 0-156-15,0 0 44 0,0 0 180 16,0 0-3-16,0 0 87 0,0 0 544 16,-17-29-471-16,11 26-385 0,2 1 0 15,-7 2 0-15,-5 0 0 0,-1 12 0 16,-3 6 0-16,3 9 0 15,-1 4 0-15,5 3 0 0,3 3 0 16,4 1 0-16,6-3 0 0,10-4 0 16,9-2 0-16,5-8 0 0,7-8 0 15,13-7 0-15,-3-6 0 16,0-6 0-16,-7-9 0 0,-10-3 0 16,-7-6 0-16,-11-4 0 0,-4-4 0 15,-2-3 0-15,-8 1 0 0,-2 1 0 16,-7 1 0-16,0 5 0 15,-5 5 0-15,-7 7-217 0,8 8-1292 0,5 3 85 16,3 4-361-16</inkml:trace>
  <inkml:trace contextRef="#ctx0" brushRef="#br0" timeOffset="7400.5">20901 2407 6843 0,'0'0'792'0,"0"0"-235"15,-33 26-557-15,18-7 0 0,-6 6 0 16,7 1 0-16,2 1 0 0,5 2 0 16,3-4 0-16,8-3 0 0,9-2 0 15,3-5 0-15,7-4 0 16,4-6 0-16,2-5 0 0,-4-6 0 16,2-8 0-16,-3-5 0 0,-5-6 0 15,-7-1 0-15,-1 0 0 0,-5 1 0 16,-4 7 0-16,0 9 0 0,-2 9 0 15,-4 14 0-15,-6 11 0 0,-1 9 0 16,5 5 0-16,6-8 0 16,8-2 0-16,11-8 0 0,4-4 0 15,1-9 0-15,3-7 0 0,2-6 0 16,-4-9 0-16,-4-4 0 0,-5-4 0 16,-3-4 0-16,-5-5 0 0,-6-5 0 15,-2-4 0-15,-10 0 0 0,-1 1 0 16,-3 7 0-16,1 7 0 15,1 8 0-15,6 5 0 0,0 5-1041 16,6-1-5026-16</inkml:trace>
  <inkml:trace contextRef="#ctx0" brushRef="#br0" timeOffset="8133.48">22575 2294 6486 0,'-8'-46'1021'0,"-1"7"-501"0,-3 1-355 16,-4 13-165-16,-3 10 0 0,0 9 0 15,3 8 0-15,3 12 0 0,-1 12 0 16,-1 10 0-16,3 6 0 16,2 5 0-16,4-2 0 0,3 0 0 15,3-3 0-15,5-9 0 0,1-6 0 16,4-7 0-16,0-8 0 15,7-5 0-15,0-7 0 0,3-9 0 0,3-9 0 16,4-7 0-16,2-6 0 16,0-2 0-16,-2 2 0 0,-7 5 0 15,-3 7 0-15,-11 10 0 0,0 6 0 16,-2 3 0-16,0 4 0 0,3 11 0 16,3 20 0-16,-4 7 0 0,0 7 0 15,1-3 0-15,-3-8 0 0,4-8 0 16,6-5 0-16,3-10 0 15,-3-7-1962-15,1-8-1223 0</inkml:trace>
  <inkml:trace contextRef="#ctx0" brushRef="#br0" timeOffset="8367.49">22997 1539 7955 0,'0'0'48'16,"0"0"80"-16,0 0-67 0,0 0-61 15,-25 52 0-15,10-2 0 0,5 12 0 16,0 2 0-16,6 0 0 16,0 7 0-16,4 3 0 0,6 4 0 15,-4 0 0-15,-2 1 0 0,0-1 0 16,-8-4 0-16,5-10 0 0,-5-9 0 16,2-13 0-16,2-13 0 0,-2-15-1409 15,4-8-252-15,-5-12-24 0</inkml:trace>
  <inkml:trace contextRef="#ctx0" brushRef="#br0" timeOffset="8483.34">22765 2196 6518 0,'0'0'1521'0,"33"-39"-1368"0,4 25-153 15,9 3 0-15,-1 0 0 16,3 2 0-16,4-1 0 0,-1-1 0 16,5-2 0-16,12-4 0 0,-20 2 0 15,2-4-3210-15</inkml:trace>
  <inkml:trace contextRef="#ctx0" brushRef="#br0" timeOffset="9517.35">24237 2691 5186 0,'0'0'988'0,"4"-34"137"0,-2 8-401 16,0-8-555-16,0-10-169 0,2-10 0 15,1-6 0-15,1-10 0 0,0-8 0 16,4-6 0-16,3-3 0 0,1 2 0 15,7 3 0-15,4 9 0 0,-1 9 0 16,1 15 0-16,-4 12 0 16,-2 14 0-16,-9 11 0 0,-2 8 0 15,-4 6 0-15,3 17 0 0,-1 13 0 16,0 12 0-16,-2 12 0 0,-4 8 0 16,-2 4 0-16,-2 0 0 0,4-6 0 15,4-10 0-15,8-9 0 0,9-14 0 16,4-8 0-16,2-11 0 15,0-10 0-15,2-6 0 0,-1-13 0 16,-3-8 0-16,-2-4 0 0,-6-2 0 16,-5 1 0-16,-4 4 0 0,-2 5 0 15,-1 10 0-15,-5 6 0 16,0 6 0-16,0 6 0 0,-5 17 0 16,5 23 0-16,-4 14 0 0,2 11 0 15,0 2 0-15,-2-9 0 0,4-1 0 16,2-5 0-16,8-7 0 15,9-8 0-15,6-6 0 0,-2-12-1425 16,-3-9-2357-16</inkml:trace>
  <inkml:trace contextRef="#ctx0" brushRef="#br0" timeOffset="9984.2">25268 2472 6154 0,'0'0'1129'0,"-14"-47"-505"0,-7 27-339 0,-6 9-285 0,-6 10 0 0,-2 8 0 15,-2 13 0-15,0 8 0 0,8 8 0 16,2 4 0-16,6 3 0 0,9-4 0 16,6 0 0-16,6-3 0 0,10-5 0 15,9-5 0-15,12-5 0 0,4-10 0 16,6-10 0-16,5-6 0 15,-3-10 0-15,-2-5 0 0,-3-3 0 16,-9 3 0-16,-5 2 0 0,-5 4 0 16,-7 7 0-16,-1 4 0 0,-5 3 0 15,-2 5 0-15,2 7 0 16,-2 7 0-16,3 2 0 0,-3-3 0 16,2-5-49-16,6-7-1199 0,-1-2-125 15,3-4-816-15</inkml:trace>
  <inkml:trace contextRef="#ctx0" brushRef="#br0" timeOffset="10200.7">25626 2358 6899 0,'0'0'772'16,"-52"-39"-296"-16,28 34-431 0,7 14-45 15,1 10 0-15,1 10 0 0,5 9 0 16,4 9 0-16,1 2 0 15,5 4 0-15,9-1 0 0,5-3 0 16,7-5 0-16,8-6 0 0,6-8 0 16,6-11 0-16,5-11 0 0,5-8 0 15,-1-9 0-15,-2-11 0 16,-7-10 0-16,-10 5-2538 0,-8-6-1672 0</inkml:trace>
  <inkml:trace contextRef="#ctx0" brushRef="#br0" timeOffset="10567.62">25880 1808 4798 0,'0'0'676'0,"9"43"16"0,-3 5 461 15,0 20-705-15,-2 11-76 0,-2 7-319 16,0 3-53-16,2 2 0 15,3-1 0-15,-3-3 0 0,0-7 0 16,-4-10 0-16,0-7 0 0,-4-12 0 16,2-12 0-16,-2-13 0 0,4-13 0 15,0-8 0-15,0-6 0 16,6-18 0-16,6-15 0 0,3-14 0 16,3-6 0-16,3-3 0 0,-2 5 0 15,1 7 0-15,1 11 0 0,-9 18 0 16,-1 10 0-16,-3 12 0 15,2 13 0-15,3 9 0 0,-1 11 0 16,-2 4 0-16,-3-2 0 0,-1-1 0 16,0-5 0-16,2-3 0 0,3-7 0 15,-1-5 0-15,6-8 0 0,1-6-1778 16,-1-8-2271-16</inkml:trace>
  <inkml:trace contextRef="#ctx0" brushRef="#br0" timeOffset="11167.39">26920 2471 6510 0,'0'0'321'0,"0"0"447"0,-10 39-544 16,6-7 80-16,4 6-239 0,-2-2-65 15,0 0 0-15,2 0 0 0,-3-3 0 16,1 0 0-16,-2-5 0 15,2-6 0-15,0-5 0 0,2-8 0 16,0-4 0-16,2-5 0 0,11-12 0 16,3-11 0-16,7-11 0 0,2-8 0 15,-3-4 0-15,-3 5 0 0,-2 1 0 16,-1 4 0-16,-1 9 0 0,-7 10 0 16,-2 10 0-16,-4 7 0 0,2 13 0 15,2 8 0-15,1 9 0 0,1 6 0 16,-2 0 0-16,0 2 0 15,0 3 0-15,3-2 0 0,1-3 0 16,2-6 0-16,-1-4 0 0,1-5 0 16,-3-7-1469-16,-1-7-1233 0</inkml:trace>
  <inkml:trace contextRef="#ctx0" brushRef="#br0" timeOffset="11434.21">27315 2533 7943 0,'0'0'249'0,"0"0"-249"16,-21 45 0-16,11-10 0 16,2 6 0-16,-1-3 0 0,7 1 0 15,2 0 0-15,2-1 0 0,9-5 0 16,3-7 0-16,7-6 0 0,4-8 0 16,4-9 0-16,6-6 0 0,0-12 0 15,-2-10 0-15,0-7 0 0,-6-4 0 16,-6-3 0-16,-5-3 0 0,-6 1 0 15,-7-3 0-15,-3 3 0 16,-5 6 0-16,1 10 0 0,-6 11 0 16,-5 11-709-16,3 3-600 0,0 1-227 15</inkml:trace>
  <inkml:trace contextRef="#ctx0" brushRef="#br0" timeOffset="11867.41">27575 2702 4137 0,'-10'42'2686'15,"0"-9"-2074"-15,-1 4 120 0,5-8-707 0,2-6-25 16,2-9 0-16,2-7 0 16,6-6 0-16,9-7 0 0,5-12 0 15,3-9 0-15,4-7 0 0,-6-4 0 16,1 0 0-16,-3-1 0 0,-3 5 0 16,-1 3 0-16,-3 6 0 0,-3 8 0 15,-5 9 0-15,-2 3 0 0,-2 4 0 16,0 2 0-16,0 9 0 15,0 6 0-15,0 6 0 0,0 3 0 16,-2 1 0-16,0-1 0 0,-2-1 0 16,-1 1 0-16,-1-4 0 0,2-6 0 15,4-5 0-15,-2-6 0 16,2-3 0-16,4-1 0 0,6-8 0 16,11-10 0-16,6-8 0 0,6-5 0 15,0-2 0-15,-4 5 0 0,0-1 0 16,-4 3 0-16,-9 7 0 0,-5 7 0 15,-5 5 0-15,-6 6 0 0,2 1 0 16,-2 1 0-16,0 13 0 16,-6 11 0-16,0 10 0 0,-5 5 0 15,1-2 0-15,0-1 0 0,1-7 0 16,3-2 0-16,6-6 0 0,0-5 0 16,0-9 0-16,4-2 0 0,2-6-337 15,1-2-1164-15,3-14-307 0</inkml:trace>
  <inkml:trace contextRef="#ctx0" brushRef="#br0" timeOffset="12251.03">28154 1964 7055 0,'0'0'832'0,"-6"53"-688"0,-2-7 17 0,-1 10-161 15,-1 8 0-15,2 6 0 0,0 6 0 16,1 2 0-16,3 3 0 15,0 0 0-15,2-1 0 0,2-4 0 0,2-6 0 16,4-8 0-16,5-12 0 16,3-8 0-16,3-15 0 0,1-14 0 15,3-12 0-15,2-9 0 0,-1-15 0 16,1-7 0-16,0-10 0 0,-5-5 0 16,-1-4 0-16,-5 0 0 0,-3 6 0 15,-5 7 0-15,-4 8 0 0,-4 9 0 16,-7 5 0-16,-1 7 0 15,-5 2 0-15,-1 4 0 0,-5 2 0 16,-6 8 0-16,0 0 0 0,-4 3 0 16,0 0 0-16,0 2 0 0,2 0 0 15,4 2 0-15,6 0 0 16,9 0 0-16,6-1 0 0,6-4 0 16,8-3-9-16,13-2-99 0,8-6-44 15,12 0 84-15,2 0-296 0,5 0-212 16,-13 0-377-16,2-1-1868 0</inkml:trace>
  <inkml:trace contextRef="#ctx0" brushRef="#br0" timeOffset="12717.15">28466 2728 6727 0,'0'0'1352'0,"0"0"-1239"0,0 0-113 16,0 0 0-16,0 0 0 0,2-44 0 16,3 28 0-16,3-3 0 0,0 0 0 15,0 0 0-15,-1-1 0 0,-3 1 0 16,-2 2 0-16,-2 3 0 15,-2 5 0-15,-7 3 0 0,-3 3 0 16,-2 4 0-16,-3 10 0 0,0 3 0 16,3 8 0-16,2-1 0 0,-1 4 0 15,7 0 0-15,4 0 0 16,2 3 0-16,8-3 0 0,3 1 0 16,1-5 0-16,4-4 0 0,3-4 0 15,2-5 0-15,-3-4 0 0,1-3 0 16,0-2 0-16,-1-5 0 0,-1 0 0 15,-1 1 0-15,-1 2 0 0,-1 1 0 16,1 2 0-16,-3 4 0 16,0 7 0-16,1 4 0 0,-5 4 0 15,2 0 0-15,-1-1 0 0,-3-4 0 16,0-2 0-16,-2-6 0 0,-2-2 0 16,0-1 0-16,-2-2 0 0,2 0 0 15,-2 1 0-15,0-2 0 0,0 0 0 16,0-1 0-16,-2-3 0 15,0-8 0-15,0-9 0 0,2-9 0 16,0-9 0-16,9-7 0 0,5-4 0 16,7-6 0-16,6 0 0 0,4 1 0 15,4 5 0-15,2 5 0 16,-4 7 0-16,-6 1 0 0,-9 11 0 16,-1 0-2158-16</inkml:trace>
  <inkml:trace contextRef="#ctx0" brushRef="#br0" timeOffset="13150.48">29961 2037 7643 0,'0'0'244'0,"-13"46"40"0,5-2-263 15,-2 9-21-15,4 6 0 0,4 4 0 16,2 1 0-16,6 1 0 0,4 0 0 16,3 1 0-16,-1-1 0 0,-4-4 0 15,0-4 0-15,-3-7 0 0,-1-10 0 16,-2-8 0-16,-2-12 0 15,2-9 0-15,0-10-273 0,-2-1-1252 16,4-12-3445-16</inkml:trace>
  <inkml:trace contextRef="#ctx0" brushRef="#br0" timeOffset="13366.68">29951 2049 6390 0,'0'0'857'0,"0"0"-477"15,0 0-12-15,0 0-171 0,20 39-197 16,-1-22 0-16,6 1 0 0,-1 2 0 16,3 4 0-16,-4 5 0 15,2 6 0-15,-5 1 0 0,-5 2 0 16,-3-2 0-16,-1-3 0 0,-7-2 0 16,0-4 0-16,-4-2 0 0,0-6-1253 15,0-6-416-15,0-6-428 0</inkml:trace>
  <inkml:trace contextRef="#ctx0" brushRef="#br0" timeOffset="13717.47">30182 2405 5278 0,'0'0'864'0,"0"0"13"0,0 0-173 15,0 0-235-15,0 0-469 16,0 0 0-16,46 4 0 0,-24-28 0 16,3-10 0-16,2-6 0 0,-4-4 0 15,-3-2 0-15,1-4 0 0,-2 3 0 16,-5-3 0-16,3 1 0 0,-1 3 0 16,3 6 0-16,-3 10 0 0,-1 11 0 15,-1 13 0-15,-3 10 0 0,-1 17 0 16,-4 18 0-16,-2 16 0 15,-4 18 0-15,-6 8 0 0,-4 10 0 16,1 6 0-16,3 3 0 0,6-6 0 16,6-10 0-16,5-13 0 0,5-17 0 15,3-11 0-15,0-13 0 16,3-9 0-16,-1-11 0 0,-5-5 0 16,1-6-913-16</inkml:trace>
  <inkml:trace contextRef="#ctx0" brushRef="#br0" timeOffset="29017.21">2290 10017 2108 0,'0'0'217'0,"0"0"-177"0,0 0 1244 15,0 0-732-15,0 0 329 0,0 0-49 16,0 0-155-16,0 0 231 0,0 0-436 0,13-14-251 15,-13 14-221-15,0 0 0 16,0 7 0-16,0 7 0 0,0 16 0 16,0 6 0-16,0 7 0 0,0 4 0 15,2-1 0-15,-2 4 0 16,0 2 0-16,-2 0 0 0,-9-3 0 16,5-3 0-16,-4-7 0 0,0-7 0 15,5-5 0-15,1-8 0 0,4-7 0 16,0-6 0-16,0-6-477 0,0 0-1668 15,9-11-256-15</inkml:trace>
  <inkml:trace contextRef="#ctx0" brushRef="#br0" timeOffset="30083.7">2276 10103 3205 0,'0'0'728'0,"0"0"-55"0,0 0 375 0,0 0-484 0,0 0-171 0,0 0 155 16,4-47-244-16,4 30-44 16,7-1 88-16,-3 1-227 0,7 3-121 15,-3 2 0-15,5 1 0 0,-4 5 0 16,3 2 0-16,1 4 0 0,0 0 0 16,-7 4 0-16,5 5 0 15,-3 3 0-15,-1 2 0 0,-1 2 0 16,-4 3 0-16,-3 2 0 0,-5 0 0 15,0-1 0-15,-2 3 0 0,-2-2 0 16,-2-1 0-16,-1-1 0 0,-5-1 0 16,0-4 0-16,-1 0 0 15,1-2 0-15,-4-2 0 0,-3-1 0 16,1-2 0-16,-5-1 0 0,0-2 0 16,-2-2 0-16,3-2 0 0,1 0 0 15,1-3 0-15,3-3 0 0,-1 0 0 16,5 2 0-16,5-1 0 0,2 3 0 15,4 0 0-15,-4 1 0 16,2 0 0-16,2 0 0 0,0 1 0 16,0 0-109-16,2 0-195 0,2 0-24 15,2 3-332-15,0 0-17 0,1 1-87 16,-3-2-1137-16,2 2-756 0</inkml:trace>
  <inkml:trace contextRef="#ctx0" brushRef="#br0" timeOffset="30533.52">2323 10292 3853 0,'0'0'1421'16,"0"0"-433"-16,0 0 481 0,0 0-1008 0,0 0-461 0,0 0 0 15,0 0 0-15,0 0 0 0,0 0 0 16,23 61 0-16,-4-21 0 0,1 3 0 16,1-3 0-16,-4 2 0 0,-1-3 0 15,1-4 0-15,-3-1 0 0,-3-5 0 16,-3-5 0-16,0-3 0 0,2-8 0 15,-8-5 0-15,1-3 0 16,-1-5 0-16,2 0-549 0,-4-7-1024 0</inkml:trace>
  <inkml:trace contextRef="#ctx0" brushRef="#br0" timeOffset="30950.46">2677 10514 6795 0,'0'0'1092'0,"0"0"-787"0,0 0-305 0,0 0 0 16,0 0 0-16,-6 53 0 0,6-14 0 15,0 8 0-15,0-1 0 0,4-2 0 16,2 3 0-16,-6 1 0 16,4-3 0-16,-2 0 0 0,2-5 0 15,-4-3 0-15,0-7 0 0,0-11-1617 16,0-9-1849-16</inkml:trace>
  <inkml:trace contextRef="#ctx0" brushRef="#br0" timeOffset="60350.17">7051 13859 1380 0,'0'0'1189'0,"0"0"383"0,0 0-731 16,0 0-165-16,-35-2 277 0,29 2-517 16,-1 2-44-16,-1 0 132 0,2 1-304 15,0-1-211-15,2 0-9 0,4-1 0 16,0 0 0-16,-5 0 0 0,5-1 0 15,0 1 0-15,0-1 0 0,0 0 0 16,0 1 0-16,-2-1 0 16,2 1 0-16,0 0 0 0,0 0 0 15,0-1 0-15,0 1 0 0,0-1 0 16,0 1 0-16,0 0 0 0,0-1 0 16,0 0 0-16,0 0 0 0,2 0 0 15,-2 0 0-15,5 0 0 0,-5 0 0 16,4 0 0-16,-4 1 0 15,6-1 0-15,-6 0 0 0,4 2 0 16,2-2 0-16,-6 1 0 0,4 1 0 16,3 0 0-16,-3 2 0 0,4-2 0 15,6 2 0-15,-3-1 0 16,3-1 0-16,-1 0 0 0,1-2 0 16,-4 1 0-16,1-1 0 0,1 0 0 15,3 1 0-15,-5-1 0 16,7 0 0-16,-3 0 0 0,3 0 0 15,-3-1 0-15,3 1 0 0,3-1 0 16,-3 1 0-16,3 0 0 0,1-2 0 16,-4 2 0-16,-1-1 0 0,1-1 0 15,-3 1 0-15,1-1 0 0,-5 0 0 16,2 0 0-16,-1 1 0 0,-5-1 0 16,2-1 0-16,3 0 0 0,1-1 0 15,2 1 0-15,3-1 0 0,-3 1 0 16,-1 0 0-16,3 1 0 15,-1-1 0-15,6 2 0 0,-7 0 0 16,5 1 0-16,-1-1 0 0,-1 0 0 16,-5 1 0-16,3-1 0 0,5-1 0 15,-5 1 0-15,1-1 0 16,5-1 0-16,0 2 0 0,-3-2 0 16,1 0 0-16,2 1 0 0,-1 0 0 15,-3 0 0-15,-5 1 0 0,3 1 0 16,-5 0 0-16,0 0 0 0,-4 0 0 15,5 0 0-15,-1 0 0 16,0 0 0-16,5 0 0 0,-5 0 0 16,7 0 0-16,-5 0 0 0,3-1 0 15,1 0 0-15,5-2 0 0,-7 1 0 16,7-1 0-16,-4 0 0 0,-1 0 0 16,5 0 0-16,-5 3 0 0,1 0 0 15,1 0 0-15,-5 3 0 0,1 0 0 16,1 1 0-16,-3-1 0 15,-1 1 0-15,3-2 0 0,-4 1 0 16,1 0 0-16,-5-3 0 0,0 1 0 16,-2-1 0-16,-2 0 0 0,2 0 0 15,1 0 0-15,-5 0 0 16,0-1 0-16,0 0 0 0,0-4 0 16,-5 0 0-16,1 1-1573 0,2-7-2221 0</inkml:trace>
  <inkml:trace contextRef="#ctx0" brushRef="#br0" timeOffset="63833.38">10509 9559 3689 0,'0'0'1697'0,"0"0"-893"0,0 0-123 0,0 0 63 15,0 0-496-15,0 0-108 0,0 0 0 16,0 0-91-16,0 0-49 0,-27 36 0 16,23-16 0-16,2 2 0 15,2 1 0-15,-4 0 0 0,-2 1 0 16,-5 0 0-16,3 3 0 0,2-4 0 16,-4 2 0-16,-3 0 0 0,3-4 0 15,2 1 0-15,-3-3 0 0,5-4 0 16,6-3 0-16,-6-5 0 0,6-2 0 15,0-3 0-15,-4 1 0 16,4-3 0-16,0 0 0 0,0-3 0 16,-2-9 0-16,2-7 0 0,-4-3 0 15,4-5 0-15,0-2 0 16,0 3 0-16,4-2 0 0,-4-1 0 16,2 2 0-16,2 2 0 0,-4 4 0 15,2 3 0-15,2 3 0 0,-4 2 0 16,0 2 0-16,4-1 0 0,-4 0 0 15,-4 0 0-15,4 3 0 0,0 1 0 16,-6 3 0-16,6 0 0 0,-4-1 0 16,2 2 0-16,-2 1 0 0,-1 2 0 15,-1 2 0-15,2 8 0 16,-2 10 0-16,2 4 0 0,2 4 0 16,-2 3 0-16,-3 1 0 0,7 2 0 15,-4-1 0-15,-2 2 0 0,2-1 0 16,-2-3 0-16,2 1 0 0,4-4 0 15,0-1 0-15,0 0 0 16,0-1 0-16,0 2 0 0,0-1 0 16,0 1 0-16,4-1 0 0,-4-4 0 15,4 3 0-15,-4 0 0 16,0-1 0-16,0-1 0 0,0 1 0 16,0 1 0-16,-4-1 0 0,0-2 0 15,2-3 0-15,-3-1 0 0,1-4 0 16,2-1 0-16,-2-2 0 0,4-4 0 15,-4-3 0-15,2-2 0 0,-6 4 0 16,-3-2 0-16,-1-1 0 0,-3-3 0 16,3 0 0-16,2-3 0 15,1-1 0-15,3-3 0 0,0-7 0 16,2-8 0-16,-2-6 0 0,6-5 0 16,0-5 0-16,0 2 0 0,0 2 0 15,6 3 0-15,-2 5 0 0,-2 2 0 16,2 2 0-16,-4 0 0 15,4 2 0-15,-4-1 0 0,0-1 0 16,0 0 0-16,0-2 0 0,0-2 0 16,-4 1 0-16,4-1 0 0,0 0 0 15,-6 1 0-15,6 0 0 16,-4 4 0-16,4 1 0 0,-4 0 0 16,4 2 0-16,-2 0 0 0,-2 0 0 15,4 2 0-15,-7-1 0 0,1-1 0 16,2 2 0-16,-2-2 0 0,-3 1 0 15,3 2 0-15,-4-1 0 0,4 2 0 16,0 0 0-16,-3-2 0 0,7 0 0 16,-2 1 0-16,0-2 0 0,2-1 0 15,2 2 0-15,-4-2 0 16,0 0 0-16,2-1 0 0,2 3 0 16,-5-1 0-16,-1 0 0 0,2 3 0 15,0 0 0-15,2-2 0 0,-2 1 0 16,4 1 0-16,0-2 0 15,0 1 0-15,0 1 0 0,0-2 0 16,4 0 0-16,-4 1 0 0,6 1 0 16,-6 2 0-16,4 3 0 0,-4 3 0 15,2 1 0-15,-2 1 0 0,4 0 0 16,1 1 0-16,-5 0 0 16,6 0 0-16,-2-1 0 0,2 0 0 15,0 0 0-15,3 0 0 0,-3-2 0 16,0 2 0-16,0 0 0 0,-2 0 0 15,-4 1 0-15,0 0 0 0,0 1 0 16,-4 2 0-16,-2-2 0 0,2 2 0 16,-2-1 0-16,-1 1 0 15,3 0 0-15,2 3 0 0,-6 5 0 0,2 7 0 16,0 7 0-16,-3 5 0 16,-1 7 0-16,0 5 0 0,-3 6 0 15,3 2 0-15,-7 4 0 0,7 0 0 16,0-3 0-16,3-1 0 0,-1-3 0 15,8-3 0-15,-2 2 0 16,2-3 0-16,0 3 0 0,0 0 0 16,0 2 0-16,0-2 0 0,-4 1 0 15,4-1 0-15,-4 0 0 16,2-2 0-16,2 0 0 0,-4 0 0 16,4 0 0-16,-7 2 0 0,3 0 0 15,-2 2 0-15,2 0 0 0,-6 0 0 16,3 0 0-16,3-1 0 0,-2-4 0 15,0-2 0-15,6-2 0 0,-4-4 0 16,4-2 0-16,0 0 0 0,0-1 0 16,0-1 0-16,0 1 0 0,-4-2 0 15,2 0 0-15,-3-1 0 16,-1-5 0-16,2-4 0 0,0-5 0 16,2-5 0-16,-6-4 0 0,1-3 0 15,-9-7 0-15,-1-7 0 16,-1-7 0-16,1-6 0 0,1-5 0 15,-5-6 0-15,7-1 0 0,5-3 0 16,-1 2 0-16,2 0 0 0,1 4 0 16,1-1 0-16,2 3 0 0,-2-3 0 15,2 0 0-15,-2 1 0 16,1-4 0-16,-1 0 0 0,2-3 0 16,4 1 0-16,0 1 0 0,0 6 0 15,0 3 0-15,6 7 0 0,-2 1 0 16,1 7 0-16,-5 1 0 0,2 5 0 15,2 4 0-15,-4 1 0 0,0 2 0 16,-4-5 0-16,2 2 0 0,-3-1 0 16,1-2 0-16,2 2 0 15,-2 1 0-15,-2-2 0 0,2-1 0 16,2 3 0-16,-2-1 0 0,-1 3 0 16,3 1 0-16,-2 3 0 0,4 1 0 15,0 5 0-15,-4 3 0 0,2 2 0 16,-2-1 0-16,4 1 0 0,-4-3 0 15,2-1 0-15,2 3 0 16,0-2 0-16,-4 5 0 0,4 4 0 16,0 1 0-16,4 4 0 0,-4-1 0 15,2-1 0-15,2-3 0 16,0-4 0-16,-4-1 0 0,2-4 0 16,2-4 0-16,-4 0 0 0,0-1 0 15,0-1 0-15,0-1 0 0,0-1 0 16,-4-5 0-16,2-8 0 0,-8-10 0 15,-1-4 0-15,1-4 0 0,0-4 0 16,-1 1 0-16,-5-2 0 0,1-2 0 16,-5 2 0-16,3 0 0 15,1 8 0-15,1 5 0 0,5 7 0 0,4 9 0 16,1 6 0-16,3 1 0 16,-2 1 0-16,-2 1 0 0,-2 7 0 15,-5 8 0-15,3 3 0 0,-4 4 0 16,3 0 0-16,5-2 0 0,0 2 0 15,2 3 0-15,-2-3 0 16,1 2 0-16,-1-1 0 0,2-2 0 16,-2 0 0-16,0-3 0 0,-3-2 0 15,3-3 0-15,2-6 0 16,2-2 0-16,-2-3 0 0,4-1 0 16,-4 1 0-16,2 1 0 0,-2 4 0 15,-3 4 0-15,3 7 0 0,-2 3 0 16,0 2 0-16,2-2 0 0,0-4 0 15,1 1 0-15,-1-2 0 0,-2-3 0 16,2-1 0-16,-2-3 0 0,-5-3 0 16,1-3 0-16,0-4 0 0,-5-2 0 15,3-6 0-15,2-9-461 16,-1 4-1788-16,7-8-1253 0</inkml:trace>
  <inkml:trace contextRef="#ctx0" brushRef="#br1" timeOffset="69883.19">7082 14990 1632 0,'0'0'448'0,"0"0"1073"0,0 0-821 15,0 0-35-15,0 0 403 0,-35-17-491 0,29 14-77 16,1 0 252-16,-1 1-423 16,6-1-329-16,-4 0 0 0,4 1 0 15,0-1 0-15,0 2 0 0,-4 0 0 16,4 1 0-16,-2 0 0 0,2 0 0 15,0 0 0-15,0 0 0 16,0 0 0-16,0 0 0 0,0 0 0 16,0 0 0-16,0 0 0 0,0 0 0 15,0-1 0-15,0 1 0 0,0-1 0 16,2-1 0-16,2 1 0 0,-4-1 0 16,4 2 0-16,-4-1 0 0,6 1 0 15,-1 0 0-15,-3 0 0 16,8 3 0-16,4 2 0 0,3 0 0 15,8-3 0-15,-2 2 0 0,1-2 0 16,-1-1 0-16,2-1 0 0,-4 0 0 16,-1 0 0-16,-3 0 0 0,-5 0 0 15,3 0 0-15,-5 0 0 16,4 0 0-16,-1 0 0 0,1 1 0 16,3 2 0-16,-3-2 0 0,5 0 0 15,2-1 0-15,3 0 0 0,-1 0 0 16,2-1 0-16,0-1 0 0,-2-2 0 15,1 2 0-15,-3-2 0 16,-2 2 0-16,1-2 0 0,-1 1 0 16,-3-1 0-16,1 2 0 0,-3-2 0 15,3 4 0-15,-5 0 0 0,7 0 0 16,-2 0 0-16,3 0 0 0,1 1 0 16,2 2 0-16,3-2 0 15,-1 1 0-15,6-2 0 0,-4 1 0 16,4-1 0-16,-4 0 0 0,-6 0 0 15,1-1 0-15,-3 1 0 0,-2 0 0 16,-3 0 0-16,3 0 0 0,-1 0 0 16,5 0 0-16,-1 0 0 15,3 3 0-15,8 1 0 0,0 1 0 16,-4-1 0-16,0-1 0 0,-2 0 0 16,-9-2 0-16,-1 0 0 0,-5 0 0 15,-4-1 0-15,-6 0 0 0,0-2 0 16,-12-5 0-16,2 0-2590 0,-15-9-2160 15</inkml:trace>
  <inkml:trace contextRef="#ctx0" brushRef="#br1" timeOffset="72117.95">7220 10050 2965 0,'0'0'324'0,"0"0"64"0,0 0 313 0,0 0-285 15,0 0 120-15,0 0 236 16,0 0-364-16,0 0-75 0,0 0 163 16,-4-1-280-16,4 1-80 0,0 0 28 15,-2 0-148-15,2 0 24 0,0 0-32 16,0 0 0-16,0 0-8 0,6 0 44 15,-6 0-36-15,5 0 68 0,1 0 61 16,-2 0-137-16,2 0 0 0,4-3 0 16,1-3 0-16,-1-1 0 0,0-1 0 15,-3 1 0-15,-1 3 0 16,2-2 0-16,-2-1 0 0,1 2 0 16,-1-1 0-16,2 1 0 0,-4-2 0 15,2 2 0-15,1-1 0 0,3-1 0 16,4-2 0-16,3-2 0 0,-1 0 0 15,-1 1 0-15,1-1 0 16,-5 2 0-16,-1 0 0 0,-4 1 0 16,1 2 0-16,1-2 0 0,-2 1 0 15,-2 0 0-15,2 0 0 16,5-1 0-16,-5-2 0 0,10-3 0 16,3-2 0-16,2 1 0 0,-5 5 0 15,1-1 0-15,-1 2 0 0,-1 0 0 16,1 1 0-16,-1-2 0 0,1 2 0 15,-1 0 0-15,-3 1 0 0,3-1 0 16,5 0 0-16,1-3 0 0,2 3 0 16,2-2 0-16,-3 1 0 15,5-1 0-15,-2 2 0 0,-4 1 0 16,1-1 0-16,-1 1 0 0,4 1 0 16,-5 2 0-16,7-2 0 0,4 0 0 15,0 0 0-15,2-1 0 0,3-2 0 16,-3-1 0-16,2 0 0 0,2-1 0 15,0 0 0-15,-4 1 0 16,2 1 0-16,-8 0 0 0,4 3 0 16,-8-1 0-16,2 1 0 0,-2-1 0 15,1 1 0-15,3 0 0 16,-2 1 0-16,2-1 0 0,0-1 0 16,0-1 0-16,4 0 0 0,0 0 0 15,-4 2 0-15,-1-2 0 0,5 1 0 16,-6 3 0-16,-2 0 0 0,2 0 0 15,2 0 0-15,-5 0 0 0,-1 0 0 16,-6 2 0-16,-5-2 0 0,6 0 0 16,9-3 0-16,8 0 0 15,5-1 0-15,-1 0 0 0,2 1 0 0,0 1 0 16,3 1 0-16,-1-1 0 16,2 1 0-16,3 1 0 0,1-1 0 15,5 3 0-15,-2-2 0 0,5 0 0 16,-1 0 0-16,2-1 0 0,-2 1 0 15,4-1 0-15,-5-1 0 16,3 0 0-16,-2 0 0 0,-2-1 0 16,1 1 0-16,3-2 0 0,-2 3 0 15,0-3 0-15,4 3 0 0,4 0 0 16,-5 0 0-16,1 1 0 16,0 1 0-16,4 1 0 0,-2 0 0 15,6 1 0-15,3 0 0 0,5 0 0 16,5 0 0-16,3 0 0 0,3 3 0 15,4 1 0-15,6-3 0 0,0 3 0 16,-6-3 0-16,-4 1 0 0,-7-1 0 16,-5-1 0-16,-9 0 0 0,-6 0 0 15,-11 0 0-15,-6 2 0 16,-8-1 0-16,-2 0 0 0,-4 4 0 16,-2-1 0-16,-4 3 0 0,-11-2 0 15,-4 1 0-15,-6 2 0 0,-10-2-805 16,-11 1-1792-16</inkml:trace>
  <inkml:trace contextRef="#ctx0" brushRef="#br1" timeOffset="74067.1">2667 14471 4838 0,'0'0'836'0,"0"0"-588"0,0 0 148 0,0 0-256 16,0 0-64-16,0 0 37 0,14-44-97 15,-4 25 36-15,3-5 140 16,5-2-68-16,1 1 52 0,2-1 168 16,1-1-164-16,1 0-4 0,-2 1 12 15,-1 0-172-15,3 1 12 0,-2-1 0 16,0-2-20-16,1-1-8 0,1-2 0 16,4-2-4-16,0-1 4 0,4-3 0 15,-2 0 0-15,10-2 0 0,-2 0-4 16,5 1 12-16,-1-1-8 15,-2 2 0-15,3 1 0 0,-5 1 0 16,-2 2 0-16,-2 1 8 0,0 3-8 16,-4-2 9-16,0 1-9 15,0 2 0-15,-2 0 0 0,-2 0 0 16,3 0 0-16,-1 1 0 0,2-1-21 16,0 0 21-16,4 0-8 0,0-2 8 15,0 0 0-15,3-2 8 0,-5 1 0 16,0 2-8-16,-2-2 13 15,2 2-13-15,-3 1 0 0,-3 2 0 0,0 0 0 16,0 0 0-16,-7 2 0 16,3-1 0-16,0 1 0 0,0-3 0 15,3 1 0-15,-3 1 0 0,6-3 0 16,-2 2 0-16,-1-3 0 0,5 2 0 16,-2-1 0-16,-4-1 0 0,6 2 0 15,-6-2 0-15,4 2 0 0,-3 0 0 16,-1 0 0-16,2-1 0 0,2 0 0 15,0 2 0-15,2-3 0 16,-3 2 0-16,5-1 0 0,-4-1 0 16,-2 3 0-16,2 0 0 0,0 1 0 15,-6 0 0-15,-3-1 0 0,5 0 0 16,0 1 0-16,-3-1 0 0,1 1 0 16,0-4 0-16,1 1 0 15,3 0 0-15,-4-3 0 0,6 2 0 16,-7 0 0-16,3 0 0 0,2 2 0 15,-4 1 0-15,-1 1 0 16,-3 0 0-16,4 3 0 0,-5-2 0 16,5 2 0-16,-1 0 0 0,-3 0 0 15,4-1 0-15,-1 0 0 0,1 0 0 16,6-1 0-16,-4-1 0 0,1 1 0 16,3 0 0-16,-2 0 0 0,2 0 0 15,-2 0 0-15,2-1 0 0,-1 2 0 16,1-2 0-16,-2 1 0 0,2 0 0 15,0-1 0-15,-4 0 0 0,6 2 0 16,-3-1 0-16,1 1 0 0,0-1 0 16,0 0 0-16,-2 2 0 15,-2 1 0-15,-3-1 0 0,1 3 0 16,0-2 0-16,3-1 0 0,-3 0 0 16,2 1 0-16,-2-2 0 0,3 1 0 15,-5-1 0-15,0 2 0 16,1-1 0-16,-3 1 0 0,-1 1 0 15,1 1 0-15,1-1 0 0,-1 1 0 16,4-2 0-16,-1 3 0 0,-3-1 0 16,3 0 0-16,1 1 0 15,0-1 0-15,2 2 0 0,-3 0 0 16,1-1 0-16,0-1 0 0,-1 4 0 16,-1-3 0-16,2 1 0 0,3 0 0 15,-3-1 0-15,2 0 0 0,2-1 0 16,-5 1 0-16,1-1 0 0,0 0 0 15,5 1 0-15,-3-3 0 0,4 2 0 16,4-2 0-16,-2-2 0 16,4 2 0-16,-2-3 0 0,0 2 0 0,0-1 0 15,2 2 0-15,0-2 0 16,2 3 0-16,-4-2 0 0,-4 0 0 16,4 2 0-16,-4 0 0 0,-2-1 0 15,4-1 0-15,0 2 0 0,0 0 0 16,2 2 0-16,-4 2 0 0,2 0 0 15,-3 1 0-15,-3 1 0 16,2-2 0-16,-4 3 0 0,6-1 0 16,-7 0 0-16,3-2 0 0,2 3 0 15,0 0 0-15,-3-1 0 16,5 0 0-16,0 0 0 0,2-1 0 16,-2 3 0-16,4 0 0 0,-4 1 0 15,4 0 0-15,0 3 0 0,2-1 0 16,-6 2 0-16,0 1 0 0,-3-1 0 15,-7 1 0-15,4 0 0 0,-5 2 0 16,3-1 0-16,-3 0 0 0,1 3 0 16,-11-2 0-16,2 2 0 15,-8-2-17-15,2 3-1255 0,-4-9-797 0</inkml:trace>
  <inkml:trace contextRef="#ctx0" brushRef="#br1" timeOffset="76869.32">14768 6431 4285 0,'0'0'613'0,"12"-43"39"0,-8 29 557 15,-4 9-589-15,0 3-60 0,0 2-307 16,0 5-253-16,0 12 0 0,-4 21 0 16,0 11 0-16,4 11 0 0,0 3 0 15,8-2 0-15,2 6 0 0,1 1 0 16,-1 3 0-16,-4 2 0 0,-6-6 0 16,4-2 0-16,-4-5 0 15,2-13-65-15,-2-7-739 0,0-11-105 16,0-13-1568-16,0-8-528 0</inkml:trace>
  <inkml:trace contextRef="#ctx0" brushRef="#br1" timeOffset="77217.19">14786 6386 6470 0,'0'0'12'0,"-23"-39"817"16,19 23-277-16,4 3-223 0,0-2-329 15,11 2 0-15,5 0 0 0,13 0 0 16,4 4 0-16,15 6 0 0,10 5 0 16,-1 12 0-16,10 11 0 0,-3 13 0 15,6 10 0-15,-8 9 0 0,-4 7 0 16,-11 3 0-16,-9 0 0 0,-14 1 0 16,-13-2 0-16,-11 4 0 15,-15-1 0-15,-7 2 0 0,-9-2 0 16,-11-3 0-16,1-7 0 0,-7-7 0 15,-5-8 0-15,-9-7 0 16,-3-6 0-16,3-10 0 0,2-5 0 16,-2-9 0-16,11-7 0 0,7 0-149 15,13-5-231-15,17 2-432 0,14-1 379 16,19-3 57-16,-3 1-1741 16,7-5-1352-16</inkml:trace>
  <inkml:trace contextRef="#ctx0" brushRef="#br1" timeOffset="77717.22">15813 7030 3313 0,'0'0'1705'0,"0"0"-913"0,0 0-88 0,0 0-195 15,0 0 11-15,-18-37 84 16,8 23-559-16,-9 2-45 0,-2-1 0 15,-4 2 0-15,3 1 0 0,-3 2 0 16,8 8 0-16,3 10 0 0,1 12 0 16,-1 11 0-16,4 6 0 0,3 3 0 15,3 2 0-15,4-1 0 0,7-6 0 16,7-5 0-16,7-10 0 16,6-9 0-16,4-8 0 0,6-7 0 15,0-14 0-15,0-5 0 0,-2-5 0 16,-8-2 0-16,-6 3 0 0,-7 3 0 15,-5 9 0-15,-7 6 0 0,-2 6 0 16,0 2 0-16,-2 12 0 16,-5 13 0-16,3 5 0 0,-2 2 0 15,6-2 0-15,0-5 0 0,4-5 0 16,2-4 0-16,9-4-517 0,-5-6-676 16,1-4-447-16</inkml:trace>
  <inkml:trace contextRef="#ctx0" brushRef="#br1" timeOffset="77916.71">16109 6405 7079 0,'0'0'620'0,"0"0"-127"16,0 0-493-16,0 0 0 0,-14 69 0 16,1-14 0-16,3 12 0 0,4 7 0 15,2 1 0-15,-1 6 0 16,-1 3 0-16,6 1 0 0,-4-5 0 15,2-9 0-15,2-6 0 0,0-10 0 16,0-14 0-16,0-12-1425 16,0-13-380-16</inkml:trace>
  <inkml:trace contextRef="#ctx0" brushRef="#br1" timeOffset="78052.11">15962 7077 7031 0,'0'0'1052'0,"58"-40"-943"16,-10 14-109-16,3 1 0 0,7 0 0 15,6 4 0-15,-6 1 0 0,2 3 0 16,-10 4 0-16,-3 0 0 0,-9 0 0 16,-14 1-1545-16,-3-1-3866 0</inkml:trace>
  <inkml:trace contextRef="#ctx0" brushRef="#br1" timeOffset="78535.14">16556 6919 1404 0,'0'0'2721'0,"0"0"-1320"16,-48-24-617-16,38 17-111 0,-7 1 355 16,1 6-847-16,-3 0-181 15,-2 13 0-15,3 7 0 0,-3 11 0 16,2 8 0-16,3 5 0 0,4 2 0 15,3-1 0-15,7-4 0 0,2-4 0 16,6-7 0-16,11-6 0 16,-1-9 0-16,9-10 0 0,2-5 0 15,4-16 0-15,6-5 0 0,1-7 0 16,-3-2 0-16,-2 0 0 0,-6 6 0 16,-3 7 0-16,-7 10 0 0,-7 7 0 15,1 14 0-15,-7 7 0 16,-2 5 0-16,2 0 0 0,0-3 0 15,9-3 0-15,5-7 0 0,9-3-1289 16,-6-6-816-16,8-4-1061 0</inkml:trace>
  <inkml:trace contextRef="#ctx0" brushRef="#br1" timeOffset="79049.78">17664 6922 4426 0,'0'0'1148'0,"-11"-42"-300"0,11 29-79 0,4 7 232 16,-4 5-1001-16,0 1 0 0,0 5 0 15,0 15 0-15,-4 16 0 0,4 10 0 16,-4 5 0-16,4-6 0 0,0-5 0 16,4-4 0-16,2-2 0 0,-1-4 0 15,1-4 0-15,2-6 0 0,2-8 0 16,7-5 0-16,-1-8 0 16,9-11 0-16,-2-6 0 0,0-5 0 15,-3-2 0-15,-5-4 0 0,-1 6 0 16,-7 3 0-16,3 8 0 0,-8 6 0 15,0 3 0-15,0 6 0 0,-2 7 0 16,6 14 0-16,3 6 0 16,-3 3 0-16,4-2 0 0,5-6 0 15,1-5 0-15,5-7 0 0,6-6 0 16,-1-7 0-16,5-7 0 0,-4-6 0 16,-2-6 0-16,-8-6 0 0,-5 0 0 15,-8-3 0-15,-4-2 0 16,-4-2 0-16,-8 1 0 0,1-2 0 15,-5 1 0-15,1 7 0 0,5 3 0 16,4 9-433-16,2 3-599 0,4 6-1510 16,4-4-811-16</inkml:trace>
  <inkml:trace contextRef="#ctx0" brushRef="#br1" timeOffset="79216.73">18284 6946 7179 0,'0'0'1013'0,"-15"60"-1013"15,5-14 0-15,-3 1 0 0,-1 0 0 16,4-2 0-16,-1-2 0 16,5-8 0-16,6-5 0 0,0-3 0 15,0-6 0-15,6-7 0 0,5-7 0 16,-1-10 0-16,0-6-2382 16,-1-9-851-16</inkml:trace>
  <inkml:trace contextRef="#ctx0" brushRef="#br1" timeOffset="79333.47">18306 6659 552 0,'0'-37'7087'0,"0"18"-6534"0,0 3-553 16,-2 11 0-16,-2 5 0 0,0 1 0 15,-2 11 0-15,0 4 0 0,6 1-1201 16,0-4-388-16,6-3-944 0</inkml:trace>
  <inkml:trace contextRef="#ctx0" brushRef="#br1" timeOffset="79567.25">18505 6435 7571 0,'0'0'60'16,"0"0"416"-16,0 0-391 0,0 0-85 16,0 0 0-16,0 0 0 15,-23 71 0-15,23-13 0 0,0 10 0 16,6 3 0-16,1 6 0 0,-3 6 0 15,-2 0 0-15,-2-3 0 0,-2-5 0 16,-2-5 0-16,-7-7 0 0,5-11 0 16,-4-7 0-16,-1-14 0 0,5-14-1529 15,2-9-296-15,-6-13-752 0</inkml:trace>
  <inkml:trace contextRef="#ctx0" brushRef="#br1" timeOffset="79683.12">18406 7005 7035 0,'0'0'620'15,"49"-38"-83"-15,-20 18-537 0,-4 7 0 16,-8 0 0-16,-1 1 0 16,1-1 0-16,1-6 0 0,3-6 0 15,-5 5-689-15,1-5-3177 0</inkml:trace>
  <inkml:trace contextRef="#ctx0" brushRef="#br1" timeOffset="79983.12">18877 6457 7039 0,'0'42'1153'16,"-4"10"-1153"-16,-2 15 0 0,-9 5 0 16,7 4 0-16,-2 3 0 0,1-2 0 15,7 0 0-15,2-6 0 0,0-2 0 16,0-6 0-16,0-9 0 0,0-10 0 16,2-12 0-16,2-13 0 15,-2-10 0-15,7-12 0 0,3-18 0 16,9-16 0-16,-1-12 0 0,7-9 0 15,0 4 0-15,-2 2 0 0,2 7 0 16,-6 16 0-16,-5 14 0 16,-8 11 0-16,-1 13 0 0,-3 13 0 15,-4 11 0-15,-2 9 0 0,-11 4 0 16,3-7 0-16,0-2 0 16,10-5 0-16,0-6 0 0,4-8-1577 0,2-6-1153 15</inkml:trace>
  <inkml:trace contextRef="#ctx0" brushRef="#br1" timeOffset="80685.3">19807 6980 3681 0,'0'0'2405'0,"21"48"-1484"0,-15-13-45 0,2 4-567 0,-6 5-309 0,-2-2 0 16,0-2 0-16,0-1 0 15,-4-6 0-15,-2-2 0 0,2-6 0 16,-2-6 0-16,4-6 0 0,0-6 0 15,2-7 0-15,0-1 0 16,4-16 0-16,10-19 0 0,7-13 0 16,2-12 0-16,8-4 0 0,-7 6 0 15,3 4 0-15,0 10 0 0,-4 16 0 16,-5 14 0-16,-7 15 0 0,-5 13 0 16,0 11 0-16,-2 8 0 0,-2 6 0 15,-2 5 0-15,2-1 0 16,1 2 0-16,1-2 0 0,2-4 0 15,4-5 0-15,1-6 0 0,7-6 0 16,-1-7 0-16,-5-8 0 0,3-6 0 16,-3-6 0-16,-2-12 0 0,1-8 0 15,-1-7 0-15,0-6 0 0,1-2 0 16,-1 1 0-16,0 6 0 16,-3 9 0-16,-1 10 0 0,-4 9 0 15,-2 6 0-15,0 2 0 0,2 8 0 16,4 13 0-16,-2 5 0 0,2 8 0 15,-1 2 0-15,1-1 0 16,-2-3 0-16,2 1 0 0,-2-5 0 16,2-4 0-16,5-2 0 0,-1-5-225 15,-4-6-1107-15,-2-7-2610 0</inkml:trace>
  <inkml:trace contextRef="#ctx0" brushRef="#br1" timeOffset="80967.19">20522 7290 6943 0,'0'0'1249'0,"0"0"-1249"0,27-41 0 0,-23 26 0 16,5-4 0-16,-3-1 0 0,-4-4 0 15,4-7 0-15,-2-1 0 0,-4-1 0 16,-4-1 0-16,-4 0 0 0,-7 5 0 16,3 5 0-16,-7 8 0 15,3 12 0-15,-1 8 0 0,-3 18 0 16,-5 16 0-16,-2 13 0 0,6 11 0 15,1 5 0-15,7 2 0 16,9 1 0-16,14-8 0 0,11-9 0 16,10-12 0-16,10-15 0 0,9-10 0 15,8-14-185-15,0-8-883 0,-2-11 83 16,-9-10 45-16,-14 4-209 0,-6-3-339 16</inkml:trace>
  <inkml:trace contextRef="#ctx0" brushRef="#br1" timeOffset="81550.36">20884 7081 4402 0,'0'0'1916'16,"0"0"-799"-16,-27-38-360 0,13 38-757 16,-1 0 0-16,-1 7 0 0,-1 7 0 15,-3 10 0-15,-1 8 0 0,-2 8 0 16,2 3 0-16,-1 1 0 0,7-3 0 16,9-1 0-16,6-7 0 15,2-6 0-15,13-3 0 0,5-11 0 16,7-7 0-16,2-10 0 0,6-10 0 15,-2-11 0-15,0-6 0 16,0-2 0-16,-8 0 0 0,-4 2 0 16,-7 2 0-16,-5 7 0 0,-3 5 0 15,-6 9 0-15,0 5 0 0,0 3 0 16,0 1 0-16,-4 9 0 0,2 11 0 16,-5 6 0-16,3 4 0 15,0 1 0-15,-2-3 0 0,4-1 0 16,2-7 0-16,6-6-73 0,4-4-1143 15,3-5 27-15,-3-5-71 0,1-3-901 16,5-9 580-16,-6-4 1581 0,7-4 56 16,-5-4 88-16,-1 3-132 0,-3 1 436 15,-2 4 389-15,-2 4-377 0,-4 4 472 16,0 2-63-16,0 1-57 16,0 1 485-16,0 1-593 0,0-1-120 15,4 2-259-15,-2 0-325 0,3 1 0 16,1 3 0-16,2 14 0 0,2 13 0 15,1 10 0-15,-5 4 0 16,-4-1 0-16,-2-8 0 0,-2-4 0 16,0-6 0-16,0-10 0 0,0-6 0 15,2-7 0-15,0-2 0 0,0-7 0 16,2-12 0-16,6-17 0 0,0-9 0 16,3-7 0-16,3-3 0 0,-3 7 0 15,9 2 0-15,1 6 0 16,0 11 0-16,-3 10 0 0,-3 15 0 15,-1 16 0-15,-4 16 0 0,-3 14 0 16,3 8 0-16,-4 3 0 0,4 1 0 16,5-8 0-16,-5-14-513 0,5-8-3385 0</inkml:trace>
  <inkml:trace contextRef="#ctx0" brushRef="#br1" timeOffset="82100.32">22472 6596 4269 0,'0'0'1097'0,"-21"-60"-417"0,9 30-143 0,-5 5 139 0,1 0-304 16,-9 3-180-16,0 3 24 0,0 3-208 15,-2 5 20-15,4 5 16 0,3 2-28 16,-1 4-16-16,0 4 0 0,9 5-8 16,-2 1 8-16,3 6-4 15,5 5-36-15,2 8 32 0,4 7 8 0,8 7-32 16,5 6 32-16,3 4 0 15,5 3 20-15,-1 2-20 0,7 1 76 16,4 4-72-16,0 0 16 0,2 1 9 16,-4 2-29-16,-6-4 0 0,-8-4 0 15,-7-3 0-15,-4-8 0 0,-4-4 0 16,-4-9 0-16,-2-6 0 16,-5-10-369-16,-1-7-451 0,2-6-245 15,-5-5-2608-15</inkml:trace>
  <inkml:trace contextRef="#ctx0" brushRef="#br1" timeOffset="82250.53">22085 7196 6799 0,'0'0'460'15,"0"0"-448"-15,39 26 660 0,-1-19-423 16,11-3-249-16,9-8 0 0,6-8 0 16,6-8 0-16,3-6 0 15,-5-7 0-15,0-8 0 0,-6-1-1537 16,-18 8-612-16,-7-2-621 0</inkml:trace>
  <inkml:trace contextRef="#ctx0" brushRef="#br1" timeOffset="82433.82">22827 6578 6366 0,'0'0'1217'16,"-25"56"-873"-16,13-12-96 0,2 8-231 16,-1 7-17-16,1 4 0 15,2 3 0-15,2 2 0 0,1 1 0 16,3-5 0-16,2-4 0 0,0-5 0 15,2-10 0-15,3-4 0 16,3-7 0-16,0-7 0 0,0-9 0 16,3-11-649-16,1-8-1304 0,-4-5 224 15,-1-10-620-15</inkml:trace>
  <inkml:trace contextRef="#ctx0" brushRef="#br1" timeOffset="82700.17">23042 7157 6510 0,'0'0'1329'0,"-6"-38"-976"0,-8 15-353 16,-3 4 0-16,-4 5 0 0,3 7 0 16,-3 7 0-16,2 7 0 0,-1 13 0 15,-1 7 0-15,2 8 0 0,5 4 0 16,4-1 0-16,8 3 0 0,4-4 0 16,10-2 0-16,11-8 0 15,4-8 0-15,4-7 0 0,2-6 0 16,0-6 0-16,-4-11 0 0,-4-3 0 15,-9-9 0-15,-6-1 0 16,-3-4 0-16,-7-2 0 0,0-3 0 16,-4-3 0-16,-3 0 0 0,-1 0 0 15,4 7-357-15,4 5-1076 0,0 9 33 16,12 2-261-16</inkml:trace>
  <inkml:trace contextRef="#ctx0" brushRef="#br1" timeOffset="83050.12">23276 6968 4361 0,'0'0'1677'15,"0"0"-808"-15,2 50-181 0,-12-18-91 16,-9 7-597-16,4 4 0 0,-3-3 0 16,3 2 0-16,3-6 0 0,4-4 0 15,8-3 0-15,0-4 0 0,4-7 0 16,2-4 0-16,6-8 0 16,5-6 0-16,0-4 0 0,-1-10 0 15,1-5 0-15,-3-6 0 0,-2-2 0 16,-1 1 0-16,-3 3 0 0,-6 9 0 15,2 5 0-15,-2 5 0 16,-2 4 0-16,-2 0 0 0,-2 13 0 16,2 6 0-16,2 7 0 0,0 0 0 15,2-1 0-15,13-7 0 0,1-4 0 16,1-6 0-16,10-4 0 0,-3-4 0 16,3-7 0-16,-2-6 0 15,-2-5 0-15,2-6 0 0,-7-1 0 16,-3-2 0-16,-9 0 0 0,-4-5 0 15,-2-4 0-15,-6-3 0 0,-7 2 0 16,3 8 0-16,0 10 0 0,3 8-489 16,7 8-1712-16,7-1-1064 0</inkml:trace>
  <inkml:trace contextRef="#ctx0" brushRef="#br1" timeOffset="83349.97">24384 6983 4986 0,'0'0'1104'0,"14"34"-235"0,-8-1 364 16,-4 9-1233-16,-2 9 0 0,-2 5 0 16,-8 1 0-16,4 0 0 0,-2-6 0 15,3-4 0-15,3-13 0 0,2-9 0 16,7-7 0-16,1-12-101 16,-2-5-2524-16,2-7-1053 0</inkml:trace>
  <inkml:trace contextRef="#ctx0" brushRef="#br1" timeOffset="83501">24547 6814 7351 0,'0'0'4'15,"-16"-33"124"-15,9 26 424 0,3 8-496 16,2 10-56-16,-6 9-76 0,6 2-148 16,2 5-80-16,6 0-496 15,6-1 35-15,7 0-139 0,-5-6-913 16,3 1-688-16</inkml:trace>
  <inkml:trace contextRef="#ctx0" brushRef="#br1" timeOffset="83783.38">24820 7203 5694 0,'0'0'1325'0,"0"0"-517"0,-19-45-443 16,3 29-365-16,-9 1 0 0,-2 2 0 16,-8 4 0-16,0 3 0 15,2 3 0-15,8 3 0 0,6 3 0 16,11 0 0-16,4 1 0 0,4 3 0 15,10 5 0-15,11 5 0 0,8 2 0 16,8 3 0-16,4-3 0 16,-1 0 0-16,-1 1 0 0,-4 1 0 15,-4 2 0-15,-8-3 0 0,-9 2 0 16,-12 0 0-16,-8-1 0 0,-10-1 0 16,-13-1 0-16,-4-1 0 15,-7-6 0-15,-1-5 0 0,0-6 0 16,3-1 0-16,7-8 0 0,11-6 0 15,12-8-273-15,10-6-595 0,6 3-1541 16,8-2-1449-16</inkml:trace>
  <inkml:trace contextRef="#ctx0" brushRef="#br1" timeOffset="84333.93">25585 6968 5750 0,'0'0'76'0,"0"0"1425"0,0 0-829 0,0 0-479 15,0 0-193-15,0 0 0 16,-9 39 0-16,9 2 0 0,0 6 0 16,3 4 0-16,5-2 0 0,4-1 0 15,5 1 0-15,-1-3 0 0,-3-2 0 16,-1-1 0-16,-2-9 0 0,-3-7 0 16,-1-9 0-16,-4-8 0 0,2-6 0 15,-2-4 0-15,2-3 0 16,7-15 0-16,3-13 0 0,5-11 0 15,3-11 0-15,1-2 0 0,2 0 0 16,-2 3 0-16,-1 0 0 0,-1 8 0 16,-2 6 0-16,-5 6 0 0,-4 11 0 15,-3 4 0-15,-5 9 0 0,-2 3 0 16,0 3-573-16,-2 0-944 0,-2 2-3669 0</inkml:trace>
  <inkml:trace contextRef="#ctx0" brushRef="#br1" timeOffset="84750.29">25986 7279 6366 0,'0'0'701'0,"0"0"119"0,0 0-515 15,45 22-305-15,-30-25 0 16,-1-9 0-16,-1-3 0 0,-3-7 0 0,-2-1 0 16,-4-2 0-16,-4-1 0 15,0 3 0-15,-8 0 0 0,-4 6 0 16,-5 5 0-16,-6 4 0 0,1 8 0 15,-3 7 0-15,0 8 0 0,0 10 0 16,5 1 0-16,1 5 0 0,7 1 0 16,3 0 0-16,5 2 0 0,4 3 0 15,8-3-109-15,7 1-11 0,10-2 84 16,2 0 4-16,6-3 20 16,0-4-24-16,2-5-16 0,-2-4 52 15,-6-8 0-15,-2-3 0 0,-11-3 0 16,-4-3 104-16,-5-4 48 0,-5-10-11 15,0-7-141-15,-5-8 0 16,-1-4 0-16,4-5 0 0,2-6 0 16,2-2 0-16,9 0 0 0,1 3 0 15,4 5 0-15,3 5 0 0,0 4 0 16,-3 7 0-16,-1 2 0 16,-5 8 0-16,-4 5 0 0,0 3-533 15,-3 2-279-15,-1 0-85 0,0 2-1000 0,0 0 109 16</inkml:trace>
  <inkml:trace contextRef="#ctx0" brushRef="#br1" timeOffset="85099.64">26335 7160 6222 0,'0'0'773'0,"4"37"11"0,-4-11-371 15,0 1-413-15,0 2 0 0,-2 2 0 16,2-5 0-16,4-5 0 16,7-3 0-16,5-5 0 0,9-8 0 15,6-6 0-15,2-10 0 0,4-8 0 16,0-6 0-16,-1-5 0 0,-5 2 0 15,-7-1 0-15,-5 2 0 16,-9 4 0-16,-1 7 0 0,-7 5 0 16,0 8 0-16,-2 3 0 0,0 1 0 15,0 11 0-15,-6 15 0 0,-3 12 0 16,-1 12 0-16,-4 10 0 0,-1-1 0 16,1 7 0-16,-1 0 0 15,-1 3 0-15,-1 1 0 0,0-2 0 16,-3-1 0-16,-3-3 0 0,-6-2 0 15,-2-4 0-15,-4-7 0 0,-2-9 0 16,4-15 0-16,4-13 0 0,4-14 0 16,8-10 0-16,5-16 0 0,0-15 0 15,3-19 0-15,5-15 0 16,6-11 0-16,9-10 0 0,9 0-545 16,-1 24-1416-16,4 1-604 0</inkml:trace>
  <inkml:trace contextRef="#ctx0" brushRef="#br1" timeOffset="85700.1">27534 7365 2084 0,'0'0'2302'0,"0"0"-1554"0,0 0 192 0,0 0-596 0,-23 35-155 16,23-33 31-16,4-2-116 0,7-8 88 15,5-12 428-15,3-11-384 0,2-5-84 16,-1-3-91-16,-3 0-61 16,-3-1 0-16,1-3 0 0,-5 4 0 15,0 6 0-15,-3 9 0 0,-1 11 0 16,-4 7 0-16,0 6 0 0,-2 0 0 16,2 1 0-16,0 13 0 0,0 14 0 15,-2 8 0-15,0 6 0 16,0 1 0-16,-2-9 0 0,2-3 0 15,4-6 0-15,2-6 0 0,1-8 0 16,-1-6 0-16,0-5 0 0,6-6 0 16,3-9 0-16,3-7 0 0,3-6 0 15,0 1 0-15,2 0 0 0,-1 2 0 16,1 1 0-16,-4 9 0 0,-7 8 0 16,-2 4 0-16,-1 8 0 15,-3 9 0-15,0 6 0 0,0 5 0 16,-2 0 0-16,1 0 0 0,-3-2 0 15,2-2 0-15,0-3 0 16,0-1 0-16,2-2 0 0,-2-2 0 16,0-5 0-16,1-2-969 0,-3-1-544 15,2-5-688-15</inkml:trace>
  <inkml:trace contextRef="#ctx0" brushRef="#br1" timeOffset="85952.05">28078 7263 7095 0,'0'0'924'0,"12"-55"-751"0,1 19-173 0,1 2 0 0,0-3 0 16,-1 3 0-16,-1 1 0 0,-1 3 0 15,-5 7 0-15,-2 6 0 0,-2 7 0 16,0 5 0-16,-2 5 0 0,0 1 0 16,-8 14 0-16,-13 19 0 15,-6 12 0-15,-2 11 0 0,0 2 0 16,11-5 0-16,5-4 0 0,11-8 0 15,8-5 0-15,13-6 0 16,8-7 0-16,6-8 0 0,4-4 0 16,0-6 0-16,3-6 0 0,1-5 0 15,-4-6 0-15,0-5-921 0,-3-3-40 16,-10 4-231-16,-3-4-2830 0</inkml:trace>
  <inkml:trace contextRef="#ctx0" brushRef="#br1" timeOffset="86283.89">28628 7004 7035 0,'0'0'928'16,"-36"-25"-699"-16,14 17-229 0,-1 7 0 15,0 1 0-15,-4 1 0 0,0 5 0 16,1 3 0-16,1 3 0 0,2 1 0 16,6 0 0-16,7 1 0 15,10-2 0-15,2 2 0 0,13 0 0 16,10-2 0-16,6-1 0 0,8 0 0 15,6-1 0-15,-1 2 0 0,-1 0 0 16,-4 3 0-16,-8 2 0 16,-6 0 0-16,-10-2 0 0,-7 3 0 15,-8-1 0-15,-6-1 0 0,-9 2 0 16,-10-2 0-16,-4-2 0 16,-6-3 0-16,-2-1 0 0,-2-5 0 0,6-4 0 15,4-1 0-15,8-7 0 16,7-2 0-16,12-4 0 0,8-1-413 15,15-4-491-15,10-1-69 0,-3 4-1228 16,3 0 240-16</inkml:trace>
  <inkml:trace contextRef="#ctx0" brushRef="#br1" timeOffset="86583.31">29008 7008 6719 0,'0'0'932'0,"-52"-17"-432"16,21 14-459-16,-2 3-41 0,0 4 0 15,4 3 0-15,4 0 0 16,7 0 0-16,7 0 0 0,3-2 0 16,6 2 0-16,2 3 0 0,6 2 0 15,9 1 0-15,5 2 0 0,9-1 0 16,2 2 0-16,4 0 0 0,1 1 0 16,-1-1 0-16,-6 1 0 15,-4 0 0-15,-7-2 0 0,-10 2 0 16,-3-2 0-16,-10 3 0 0,-7 1 0 15,-5-2 0-15,-3-2 0 0,-3-2 0 16,0-2 0-16,1-6 0 0,3-5 0 16,4-3 0-16,5-5 0 0,8-8 0 15,6-2-453-15,9-3-675 0,1 3-1366 16,5 1-155-16</inkml:trace>
  <inkml:trace contextRef="#ctx0" brushRef="#br1" timeOffset="86950.47">29204 7091 7039 0,'0'0'1153'0,"0"0"-1153"0,0 0 0 16,0 0 0-16,-33 53 0 0,17-20 0 15,-1 0 0-15,7-1 0 0,6-7 0 16,4-1 0-16,6-5 0 0,8-3 0 16,7-4 0-16,4-6 0 0,4-5 0 15,6-4 0-15,-2-9 0 16,0-5 0-16,0-4 0 0,-2-2 0 15,-6 1 0-15,0 3 0 0,-9 2 0 16,-5 8 0-16,-5 3 0 0,-4 3 0 16,-2 3 0-16,0 4 0 0,0 10 0 15,-4 16 0-15,-5 11 0 0,3 12 0 16,-2 6 0-16,2 3 0 16,0 3 0-16,-3 0 0 0,1 1 0 15,-2-4 0-15,-5-3 0 0,1-3 0 16,-9-4 0-16,-8-1 0 0,-8-4 0 15,-11-6 0-15,-4-8 0 16,1-8 0-16,-3-11 0 0,4-6 0 16,3-8 0-16,5-14 0 0,11-10 0 15,8-11 0-15,15-9-1417 0,6 9-204 16,8-2-380-16</inkml:trace>
  <inkml:trace contextRef="#ctx0" brushRef="#br1" timeOffset="87099.77">29849 7605 8192 0,'0'0'0'0,"-45"2"0"0,22-3 0 16,-4-11-1501-16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E0940-25C8-4CED-96E2-8FA2BF93B3E9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F7B58D-1DE9-43B8-93DE-2A59C20AB6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36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D0969-3BC9-E425-9F31-771A40B02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7C23E1-8863-BAA6-77AC-3CEB3EB406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760C6-2EB9-4B12-2C47-77551686D5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2A3BA6-4B22-4D69-91C4-B87C21B5C3D7}" type="datetime1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6CBDD-36A5-FD93-6C9F-EFC2F0627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8F109-725A-2997-4814-1CB5B5F97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09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BBB12-6CE0-5896-197F-A351D692C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03BFC0-A205-3164-72D7-5BD81882EA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C45B9-DA11-4A1C-058B-5079E09BB4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2FFE65-DFA4-43A3-A834-4788946F3021}" type="datetime1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12D7D-48D9-22AF-8770-6A5289E43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7910A-A603-CBBA-AAEC-B4BD95E9C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272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70D1E2-74DE-C6EB-A8EC-308657878B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7F9B26-4A69-4D57-C633-72C8B76AAA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35456-C44F-2D28-4BF6-50D0F62C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AFC2D8-0CF3-496F-8CED-E9AD4C92185B}" type="datetime1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83730-2DDE-C2C7-00A4-43C39B02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FB452-44EB-602B-86CC-0B63500F7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93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3A10C-6E04-1B5B-960E-AFB5C34E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849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6700D-E6AB-A0FA-E79A-9AAFA1B8D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0695"/>
            <a:ext cx="10515600" cy="5036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1C63C-8994-B5A6-A3B7-55184800E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3448B-38C0-346C-AC32-5E6074D48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83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4E203-9058-4ABB-2CB4-3E1D886A9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CB391-7275-D8A5-E81A-F6C8D1C91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B5329-1884-4502-4559-356634FF9E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46E657-D090-47BC-894B-7F7404E1AFDB}" type="datetime1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E7228-75D0-E9BC-3185-547F55D1F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6EA80-117A-20A9-6DEE-C952767EC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1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4317E-1C92-A3D1-4CBF-AE02FAC83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4D8E5-774C-BCD5-597A-A433ADE002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49B0AF-191A-A268-1C2E-17460C0EDC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740D6A-251D-CFE4-5C0D-453FA6A043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F462FA-5168-4DFC-A8AA-E1636F6F1807}" type="datetime1">
              <a:rPr lang="en-US" smtClean="0"/>
              <a:t>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69169D-B6DA-BC5D-67D9-32B4F9975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1FF9F5-4506-9B3B-7D39-394220E40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739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23672-099B-E107-E303-AEE190334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1D34A-A411-BD73-29E5-C784FE76D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A39816-E6EE-F433-3FD9-418E89C13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28D1CA-97EC-153B-4FA4-13F2D5818A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3CB723-F873-013E-6341-58F1B78FA4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7C9254-92D2-FC28-DE7C-4934D7DE7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28D0C9-320A-4AE1-85D8-ED11977E8C12}" type="datetime1">
              <a:rPr lang="en-US" smtClean="0"/>
              <a:t>1/29/2025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01079D-EB10-38B4-81F9-C6BD6CC76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A7C44A-3715-B891-AF3B-A12B68BF5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88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BCF8E-FA11-6A49-A295-D979745C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9BD36B-ED63-AAD9-76DE-AFDF95D22A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2456FE-1047-4D97-88F7-9D840A87DE2B}" type="datetime1">
              <a:rPr lang="en-US" smtClean="0"/>
              <a:t>1/29/2025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047E32-AC55-387F-CF0D-2FC28C243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C97A0-BFFA-065D-FC46-31A49D79F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25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11CDEA-353B-2409-B4B6-B34F219337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2B26AF-43C9-4A52-AF06-A2AC06E43B1C}" type="datetime1">
              <a:rPr lang="en-US" smtClean="0"/>
              <a:t>1/29/2025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CC3328-69EC-AD32-5D42-78AFBAE69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FB655-C58F-EF96-7FFE-957B2D978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26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F282B-6CF9-A4D0-C084-62B090688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6AE6F-77E3-8C1B-513C-DE9ADA0C9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C2555-EF3E-E875-FB86-A9BBE4024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49D25C-22A8-5D58-D044-D3824128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582E4D-5E9F-4458-938C-864B706F95FF}" type="datetime1">
              <a:rPr lang="en-US" smtClean="0"/>
              <a:t>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0EBB5-21AA-2559-8D0D-53B747534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F6D85-76DB-D878-670B-E125F0931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40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150CA-6AD7-5B60-33F5-B85FC4091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F1B91A-8F74-3B7F-64D3-3384727693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33DECB-4ABE-95E6-B0DF-B031E49C3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E79A3C-2B68-6ADD-6B2F-847A52AA93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25A1BD-EBEB-4A8E-B449-2911DE41084B}" type="datetime1">
              <a:rPr lang="en-US" smtClean="0"/>
              <a:t>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61F65-BB53-DB77-A17D-78486C75A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E5C53-CD45-0CA1-D0BD-0B89897F1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15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9656A-1DCD-3A7C-A104-2014B262C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152E0-EA6C-780F-BCFB-35F80CF46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D2FEC-049F-9FA9-C7AA-F217219777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tkinson Hyperlegible" pitchFamily="50" charset="0"/>
              </a:defRPr>
            </a:lvl1pPr>
          </a:lstStyle>
          <a:p>
            <a:r>
              <a:rPr lang="en-US" dirty="0"/>
              <a:t>Waves in ducts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B8509-368A-F515-ABCA-31C2CA82EF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tkinson Hyperlegible" pitchFamily="50" charset="0"/>
              </a:defRPr>
            </a:lvl1pPr>
          </a:lstStyle>
          <a:p>
            <a:fld id="{B62F1270-CA5A-4BF1-AAF5-16F08E48CB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136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tkinson Hyperlegible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customXml" Target="../ink/ink10.xml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customXml" Target="../ink/ink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customXml" Target="../ink/ink15.xml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customXml" Target="../ink/ink16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6.png"/><Relationship Id="rId5" Type="http://schemas.openxmlformats.org/officeDocument/2006/relationships/customXml" Target="../ink/ink18.xml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5.png"/><Relationship Id="rId3" Type="http://schemas.openxmlformats.org/officeDocument/2006/relationships/image" Target="../media/image210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customXml" Target="../ink/ink1.xml"/><Relationship Id="rId2" Type="http://schemas.openxmlformats.org/officeDocument/2006/relationships/image" Target="../media/image110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2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8.png"/><Relationship Id="rId5" Type="http://schemas.openxmlformats.org/officeDocument/2006/relationships/customXml" Target="../ink/ink19.xml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0.png"/><Relationship Id="rId5" Type="http://schemas.openxmlformats.org/officeDocument/2006/relationships/customXml" Target="../ink/ink20.xml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72.png"/><Relationship Id="rId5" Type="http://schemas.openxmlformats.org/officeDocument/2006/relationships/customXml" Target="../ink/ink21.xml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50.png"/><Relationship Id="rId7" Type="http://schemas.openxmlformats.org/officeDocument/2006/relationships/image" Target="../media/image55.png"/><Relationship Id="rId12" Type="http://schemas.openxmlformats.org/officeDocument/2006/relationships/image" Target="../media/image22.png"/><Relationship Id="rId17" Type="http://schemas.openxmlformats.org/officeDocument/2006/relationships/image" Target="../media/image26.png"/><Relationship Id="rId2" Type="http://schemas.openxmlformats.org/officeDocument/2006/relationships/image" Target="../media/image500.png"/><Relationship Id="rId16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53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0.png"/><Relationship Id="rId7" Type="http://schemas.openxmlformats.org/officeDocument/2006/relationships/customXml" Target="../ink/ink4.xml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customXml" Target="../ink/ink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customXml" Target="../ink/ink7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AE88708-7F62-50E4-32D9-4231D71F589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58564" y="-15449"/>
            <a:ext cx="12250563" cy="77827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201DB7-4AE7-CF57-94AA-8459E6674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963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Atkinson Hyperlegible" pitchFamily="50" charset="0"/>
              </a:rPr>
              <a:t>Ducts, Mufflers, and Silencers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FFED99-BB25-020F-C88D-40CFAAA151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96735"/>
            <a:ext cx="9144000" cy="463378"/>
          </a:xfrm>
        </p:spPr>
        <p:txBody>
          <a:bodyPr/>
          <a:lstStyle/>
          <a:p>
            <a:r>
              <a:rPr lang="en-US" dirty="0"/>
              <a:t>Tyler Dare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DBC7DA2-EEAF-FBBB-9D5D-14578BA067C2}"/>
              </a:ext>
            </a:extLst>
          </p:cNvPr>
          <p:cNvSpPr txBox="1">
            <a:spLocks/>
          </p:cNvSpPr>
          <p:nvPr/>
        </p:nvSpPr>
        <p:spPr>
          <a:xfrm>
            <a:off x="1524000" y="2818692"/>
            <a:ext cx="9144000" cy="4633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Practical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3784459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8127E-C86D-FC99-77D6-A58571E9A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45517-1536-7805-288C-1A3C17EA4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 mufflers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29E5AF-F823-0A48-9925-D353FB23C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10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CAD20502-FE87-37AE-1791-8AD67EC65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Practical considerations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BFB4C5-421F-E441-2A57-BAB46635A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69" y="710361"/>
            <a:ext cx="4591691" cy="601111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D6123AF-4F16-436F-DDC7-6E329E767583}"/>
                  </a:ext>
                </a:extLst>
              </p14:cNvPr>
              <p14:cNvContentPartPr/>
              <p14:nvPr/>
            </p14:nvContentPartPr>
            <p14:xfrm>
              <a:off x="812520" y="554040"/>
              <a:ext cx="10219320" cy="4842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D6123AF-4F16-436F-DDC7-6E329E76758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3160" y="544680"/>
                <a:ext cx="10238040" cy="486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9163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9CABD-15A4-51B3-46AA-E0D89A729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28A6B-8A56-DCD7-7D3A-71222741F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 mufflers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F94BE1-94B2-E761-6ECF-C3F7C88BC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11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87C00557-F46B-0EC2-E6F8-9D01A9DB5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Practical considerations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3B34BC9-C3D5-E929-2162-E6C6361CE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Panigrahi</a:t>
            </a:r>
            <a:r>
              <a:rPr lang="en-US" dirty="0"/>
              <a:t> and Munjal took 2D solution and computed the 4-pole matrix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26103D-49A3-4430-6191-1E183B07D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20" y="2335860"/>
            <a:ext cx="4855680" cy="12830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E48A8C-FE7D-2F1E-08F9-E6652BCC8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23" y="3871140"/>
            <a:ext cx="4855680" cy="12590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1DFA1A-A231-1A54-60B5-44CE3CF36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7622" y="5349372"/>
            <a:ext cx="2059475" cy="12911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8E7906D-09C0-5FA8-02B0-9C185B620627}"/>
                  </a:ext>
                </a:extLst>
              </p14:cNvPr>
              <p14:cNvContentPartPr/>
              <p14:nvPr/>
            </p14:nvContentPartPr>
            <p14:xfrm>
              <a:off x="1581480" y="1895760"/>
              <a:ext cx="9758520" cy="4731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8E7906D-09C0-5FA8-02B0-9C185B62062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72120" y="1886400"/>
                <a:ext cx="9777240" cy="474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9587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A875B-4870-FAE0-CFE2-F16B2948D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A00ED-D06C-8B45-2AC0-1376AF109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 mufflers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590EDC-1D0A-FA50-1A0E-EB6A36DA7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12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DDBC5650-8040-4B04-C487-7E60F6804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Practical considerations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3DDFC3-6A29-5CC7-B27C-FA5FCE353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90" y="587340"/>
            <a:ext cx="4877481" cy="603016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000DEF8-8953-AB85-236E-400388C30992}"/>
                  </a:ext>
                </a:extLst>
              </p14:cNvPr>
              <p14:cNvContentPartPr/>
              <p14:nvPr/>
            </p14:nvContentPartPr>
            <p14:xfrm>
              <a:off x="1038960" y="2303280"/>
              <a:ext cx="3795480" cy="1605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000DEF8-8953-AB85-236E-400388C3099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9600" y="2293920"/>
                <a:ext cx="3814200" cy="162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3282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7AEEF-8FBC-CC3A-E584-D48E1E7C3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D5A4-CE61-7CC6-5A59-4C7B4BBAB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 mufflers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9C3D6E-1BED-5120-6686-B1CF765CC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13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AE16B6BF-31D0-67C2-EDF9-C24BE8253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Practical considerations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0FC783-7312-7C7C-8993-44E93063F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50" y="992971"/>
            <a:ext cx="4887007" cy="51442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BDCBE3B-8933-90A2-8F31-4441709DF3A6}"/>
                  </a:ext>
                </a:extLst>
              </p14:cNvPr>
              <p14:cNvContentPartPr/>
              <p14:nvPr/>
            </p14:nvContentPartPr>
            <p14:xfrm>
              <a:off x="679320" y="316080"/>
              <a:ext cx="11192760" cy="4736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BDCBE3B-8933-90A2-8F31-4441709DF3A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9960" y="306720"/>
                <a:ext cx="11211480" cy="475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1309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2F147-5EC4-F970-33FB-8A62E792B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1291F-554D-0A2E-87CF-7A2682F93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 mufflers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476441-6950-3D3B-C014-8D1C16876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14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39D95E89-9896-3326-352A-C360F93E3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Practical considerations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5F2031-1F28-2719-1E67-BD32ED4A5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71" y="848497"/>
            <a:ext cx="5394528" cy="540538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9470693-4658-C3B8-B1CF-D5AB14F0B0DF}"/>
                  </a:ext>
                </a:extLst>
              </p14:cNvPr>
              <p14:cNvContentPartPr/>
              <p14:nvPr/>
            </p14:nvContentPartPr>
            <p14:xfrm>
              <a:off x="391320" y="888120"/>
              <a:ext cx="10964880" cy="4525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9470693-4658-C3B8-B1CF-D5AB14F0B0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1960" y="878760"/>
                <a:ext cx="10983600" cy="454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3033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0B613-2103-243B-2B1E-4AF6EA561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Herschel-Quincke tube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F1207-5E15-60B8-BCF5-D5FA767FF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Causes destructive interference by allowing side branch to reconnect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D59B68-174B-3883-0F80-B3FF1A670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15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FD1AF8FC-603B-33B0-CD6B-F99B7C02A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Practical considerations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BF2352-76B7-6B87-91C9-FE449387B6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78" y="2792752"/>
            <a:ext cx="6210922" cy="234082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32E0778-6084-1DE2-6F80-79D74730F3DD}"/>
                  </a:ext>
                </a:extLst>
              </p:cNvPr>
              <p:cNvSpPr txBox="1"/>
              <p:nvPr/>
            </p:nvSpPr>
            <p:spPr>
              <a:xfrm>
                <a:off x="6752810" y="2319956"/>
                <a:ext cx="4306129" cy="854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TL</m:t>
                      </m:r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e>
                                    <m:sup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  <m: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+0.85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num>
                                <m:den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32E0778-6084-1DE2-6F80-79D74730F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810" y="2319956"/>
                <a:ext cx="4306129" cy="8549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B5EE149-7A31-961D-D765-211BFB069A30}"/>
                  </a:ext>
                </a:extLst>
              </p14:cNvPr>
              <p14:cNvContentPartPr/>
              <p14:nvPr/>
            </p14:nvContentPartPr>
            <p14:xfrm>
              <a:off x="858600" y="1509120"/>
              <a:ext cx="10668960" cy="4681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B5EE149-7A31-961D-D765-211BFB069A3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9240" y="1499760"/>
                <a:ext cx="10687680" cy="470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953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DFD07-74E7-94B8-7EEC-05DF693C8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5C58-1952-13B6-D59B-2682F52A4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Herschel-Quincke tube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A75F0-1556-5627-D90C-9B6B019B1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16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622811FD-DF8C-6F6C-782D-BA4AF13F3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Practical considerations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849899-FD75-A42D-D7E0-A78F8C747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622" y="3218159"/>
            <a:ext cx="6830378" cy="29912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EA5726-BE04-4959-F3A0-BD5368B29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350" y="3479913"/>
            <a:ext cx="5626597" cy="25650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A60AB40-742F-F635-DF97-C7D3CD7C8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081" y="682329"/>
            <a:ext cx="4993104" cy="26506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F8972F7-0EC4-E5D6-3488-7412602C6589}"/>
                  </a:ext>
                </a:extLst>
              </p14:cNvPr>
              <p14:cNvContentPartPr/>
              <p14:nvPr/>
            </p14:nvContentPartPr>
            <p14:xfrm>
              <a:off x="172800" y="3421800"/>
              <a:ext cx="9150480" cy="2556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F8972F7-0EC4-E5D6-3488-7412602C658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3440" y="3412440"/>
                <a:ext cx="9169200" cy="257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6233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3F891-4D7B-6899-803D-E959759F4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788FA-AB8A-E564-92E0-9BF6DFA79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Herschel-Quincke tube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A5945C-F4EF-97A9-D155-DAB5EEF36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17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33B79876-2A33-14F5-285F-4A64DF523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Practical considerations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42EB83-519A-8F18-59CE-5CA105DB3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68" y="683355"/>
            <a:ext cx="6830378" cy="29912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0236BF-782B-C510-98C3-8241A40AD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297" y="1473289"/>
            <a:ext cx="6115904" cy="42582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856E9D6-37B4-2920-8456-3B43A291A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00" y="3871858"/>
            <a:ext cx="5626597" cy="256506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76D4DD4-C95D-0158-8697-044D5F629E8E}"/>
                  </a:ext>
                </a:extLst>
              </p14:cNvPr>
              <p14:cNvContentPartPr/>
              <p14:nvPr/>
            </p14:nvContentPartPr>
            <p14:xfrm>
              <a:off x="6177960" y="517680"/>
              <a:ext cx="4540680" cy="6218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76D4DD4-C95D-0158-8697-044D5F629E8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68600" y="508320"/>
                <a:ext cx="4559400" cy="623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9024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A4449-6D74-9C57-7A1A-71D105542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C2E3A-155B-96C3-3DDB-151932234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control in 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1F34F-3B2F-D7F1-400D-09F0BC70F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 source to cause destructive interference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983270-E1CD-A802-F58F-842C5F0AB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18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5D36A825-2A1E-D571-AF02-C7297EDBD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Practical considerations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190228-776D-CB1F-84A7-13515F7A4D7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8401"/>
            <a:ext cx="7187349" cy="539051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C538077-73B2-6B33-EB9B-244741AD6EE7}"/>
                  </a:ext>
                </a:extLst>
              </p14:cNvPr>
              <p14:cNvContentPartPr/>
              <p14:nvPr/>
            </p14:nvContentPartPr>
            <p14:xfrm>
              <a:off x="2491560" y="1781640"/>
              <a:ext cx="6109200" cy="2357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C538077-73B2-6B33-EB9B-244741AD6E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82200" y="1772280"/>
                <a:ext cx="6127920" cy="237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6204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07597-76A3-D9E3-E259-A5442972E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D3753-9AD5-6AEB-EC14-CF87F39D2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control in ducts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E75F34-F851-FA51-989D-75CEA0936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19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0E5815C8-8248-F7BF-8D3F-05A9BC29D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Practical considerations</a:t>
            </a:r>
          </a:p>
        </p:txBody>
      </p:sp>
      <p:pic>
        <p:nvPicPr>
          <p:cNvPr id="8" name="feedForwardDuct_no_control">
            <a:hlinkClick r:id="" action="ppaction://media"/>
            <a:extLst>
              <a:ext uri="{FF2B5EF4-FFF2-40B4-BE49-F238E27FC236}">
                <a16:creationId xmlns:a16="http://schemas.microsoft.com/office/drawing/2014/main" id="{A721BD51-B210-E25B-4DCE-6F80A119EE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2416" t="4276" r="8667" b="10124"/>
          <a:stretch/>
        </p:blipFill>
        <p:spPr>
          <a:xfrm>
            <a:off x="171450" y="958059"/>
            <a:ext cx="11944350" cy="539829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2394B39-52C9-B976-1094-EF9C062B0BDD}"/>
                  </a:ext>
                </a:extLst>
              </p14:cNvPr>
              <p14:cNvContentPartPr/>
              <p14:nvPr/>
            </p14:nvContentPartPr>
            <p14:xfrm>
              <a:off x="244080" y="82080"/>
              <a:ext cx="8145360" cy="1715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2394B39-52C9-B976-1094-EF9C062B0BD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4720" y="72720"/>
                <a:ext cx="8164080" cy="173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07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783BB-E313-CD45-F01A-18C67A174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 of geometry and variables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2D1120-63CC-CCAB-692C-43B63A777B66}"/>
              </a:ext>
            </a:extLst>
          </p:cNvPr>
          <p:cNvSpPr/>
          <p:nvPr/>
        </p:nvSpPr>
        <p:spPr>
          <a:xfrm>
            <a:off x="1170399" y="1292897"/>
            <a:ext cx="3327094" cy="9915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989CB4-F270-226C-6072-15BF344BA9C4}"/>
              </a:ext>
            </a:extLst>
          </p:cNvPr>
          <p:cNvSpPr/>
          <p:nvPr/>
        </p:nvSpPr>
        <p:spPr>
          <a:xfrm>
            <a:off x="1170399" y="1292897"/>
            <a:ext cx="3327094" cy="192795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B87403-5DAA-35FF-C977-AEB5DC20B0C5}"/>
              </a:ext>
            </a:extLst>
          </p:cNvPr>
          <p:cNvSpPr/>
          <p:nvPr/>
        </p:nvSpPr>
        <p:spPr>
          <a:xfrm>
            <a:off x="1170399" y="2139785"/>
            <a:ext cx="3327094" cy="192795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44EEF-C8B1-5312-6DBB-806DD65B0445}"/>
              </a:ext>
            </a:extLst>
          </p:cNvPr>
          <p:cNvSpPr/>
          <p:nvPr/>
        </p:nvSpPr>
        <p:spPr>
          <a:xfrm>
            <a:off x="1170399" y="2991808"/>
            <a:ext cx="3327094" cy="9915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FEC714-30BC-463B-AA71-0D4782A97532}"/>
              </a:ext>
            </a:extLst>
          </p:cNvPr>
          <p:cNvSpPr/>
          <p:nvPr/>
        </p:nvSpPr>
        <p:spPr>
          <a:xfrm>
            <a:off x="1170399" y="2943643"/>
            <a:ext cx="3327094" cy="192795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593BC4-6B19-4533-FAA1-1B99AED880F8}"/>
              </a:ext>
            </a:extLst>
          </p:cNvPr>
          <p:cNvSpPr/>
          <p:nvPr/>
        </p:nvSpPr>
        <p:spPr>
          <a:xfrm>
            <a:off x="1170399" y="3790531"/>
            <a:ext cx="3327094" cy="192795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9356E-8B13-9E2F-C35A-181297353B81}"/>
              </a:ext>
            </a:extLst>
          </p:cNvPr>
          <p:cNvSpPr/>
          <p:nvPr/>
        </p:nvSpPr>
        <p:spPr>
          <a:xfrm>
            <a:off x="4345092" y="3136438"/>
            <a:ext cx="152400" cy="65409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D74D5A-0B06-5256-B139-0F160181FED5}"/>
              </a:ext>
            </a:extLst>
          </p:cNvPr>
          <p:cNvSpPr/>
          <p:nvPr/>
        </p:nvSpPr>
        <p:spPr>
          <a:xfrm>
            <a:off x="1170399" y="3136439"/>
            <a:ext cx="152400" cy="65912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0B5E40-40CD-0CDF-7BA4-56A50FDBAD99}"/>
              </a:ext>
            </a:extLst>
          </p:cNvPr>
          <p:cNvGrpSpPr/>
          <p:nvPr/>
        </p:nvGrpSpPr>
        <p:grpSpPr>
          <a:xfrm>
            <a:off x="1719923" y="4315708"/>
            <a:ext cx="2228045" cy="2228046"/>
            <a:chOff x="6684135" y="1553377"/>
            <a:chExt cx="2228045" cy="222804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C8DEFFD-4CBE-D02B-73E1-F06AA9F99AA3}"/>
                </a:ext>
              </a:extLst>
            </p:cNvPr>
            <p:cNvSpPr/>
            <p:nvPr/>
          </p:nvSpPr>
          <p:spPr>
            <a:xfrm>
              <a:off x="6684135" y="1553378"/>
              <a:ext cx="2228045" cy="222804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F4AD03E-959E-1E43-BACB-5050775AAC84}"/>
                </a:ext>
              </a:extLst>
            </p:cNvPr>
            <p:cNvSpPr/>
            <p:nvPr/>
          </p:nvSpPr>
          <p:spPr>
            <a:xfrm>
              <a:off x="6684135" y="1553377"/>
              <a:ext cx="2228045" cy="2228045"/>
            </a:xfrm>
            <a:prstGeom prst="ellipse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1FC7DBE-B452-0143-A728-7F63203143DD}"/>
                </a:ext>
              </a:extLst>
            </p:cNvPr>
            <p:cNvSpPr/>
            <p:nvPr/>
          </p:nvSpPr>
          <p:spPr>
            <a:xfrm>
              <a:off x="7118731" y="1976820"/>
              <a:ext cx="1381157" cy="138115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B8D2F9F-A758-ED92-ED77-58AC0DB204EF}"/>
              </a:ext>
            </a:extLst>
          </p:cNvPr>
          <p:cNvSpPr/>
          <p:nvPr/>
        </p:nvSpPr>
        <p:spPr>
          <a:xfrm>
            <a:off x="5907234" y="1226972"/>
            <a:ext cx="2377806" cy="2564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74625D-224C-D430-84A3-C3B6CF1DA83E}"/>
              </a:ext>
            </a:extLst>
          </p:cNvPr>
          <p:cNvSpPr/>
          <p:nvPr/>
        </p:nvSpPr>
        <p:spPr>
          <a:xfrm>
            <a:off x="5907234" y="1226972"/>
            <a:ext cx="153046" cy="2564439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28D14E-4F21-9813-03C1-4F7709C0E822}"/>
              </a:ext>
            </a:extLst>
          </p:cNvPr>
          <p:cNvSpPr/>
          <p:nvPr/>
        </p:nvSpPr>
        <p:spPr>
          <a:xfrm>
            <a:off x="8131994" y="1226971"/>
            <a:ext cx="153046" cy="2564439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D20C70-E88C-CB7D-0C00-B5EC88E3E226}"/>
              </a:ext>
            </a:extLst>
          </p:cNvPr>
          <p:cNvSpPr/>
          <p:nvPr/>
        </p:nvSpPr>
        <p:spPr>
          <a:xfrm>
            <a:off x="7348167" y="1226970"/>
            <a:ext cx="410985" cy="2564439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04BFC9-8C59-400E-7208-71B9CBAE85FD}"/>
              </a:ext>
            </a:extLst>
          </p:cNvPr>
          <p:cNvSpPr/>
          <p:nvPr/>
        </p:nvSpPr>
        <p:spPr>
          <a:xfrm>
            <a:off x="6498731" y="1226091"/>
            <a:ext cx="410985" cy="2564439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8138B0B-1D01-2852-EE4C-A0F0F9682705}"/>
                  </a:ext>
                </a:extLst>
              </p:cNvPr>
              <p:cNvSpPr txBox="1"/>
              <p:nvPr/>
            </p:nvSpPr>
            <p:spPr>
              <a:xfrm>
                <a:off x="2641654" y="1659971"/>
                <a:ext cx="3133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8138B0B-1D01-2852-EE4C-A0F0F9682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654" y="1659971"/>
                <a:ext cx="313356" cy="276999"/>
              </a:xfrm>
              <a:prstGeom prst="rect">
                <a:avLst/>
              </a:prstGeom>
              <a:blipFill>
                <a:blip r:embed="rId2"/>
                <a:stretch>
                  <a:fillRect l="-19231" r="-1538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6169BC8-218E-6008-1E79-FFB1FC60ED7F}"/>
                  </a:ext>
                </a:extLst>
              </p:cNvPr>
              <p:cNvSpPr txBox="1"/>
              <p:nvPr/>
            </p:nvSpPr>
            <p:spPr>
              <a:xfrm>
                <a:off x="2610801" y="3301811"/>
                <a:ext cx="3133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6169BC8-218E-6008-1E79-FFB1FC60E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801" y="3301811"/>
                <a:ext cx="313356" cy="276999"/>
              </a:xfrm>
              <a:prstGeom prst="rect">
                <a:avLst/>
              </a:prstGeom>
              <a:blipFill>
                <a:blip r:embed="rId3"/>
                <a:stretch>
                  <a:fillRect l="-19231" r="-15385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28D6ED1-D3A4-D5C4-001E-F646CA571C30}"/>
                  </a:ext>
                </a:extLst>
              </p:cNvPr>
              <p:cNvSpPr txBox="1"/>
              <p:nvPr/>
            </p:nvSpPr>
            <p:spPr>
              <a:xfrm>
                <a:off x="2767479" y="5291229"/>
                <a:ext cx="1867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28D6ED1-D3A4-D5C4-001E-F646CA571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479" y="5291229"/>
                <a:ext cx="186782" cy="276999"/>
              </a:xfrm>
              <a:prstGeom prst="rect">
                <a:avLst/>
              </a:prstGeom>
              <a:blipFill>
                <a:blip r:embed="rId4"/>
                <a:stretch>
                  <a:fillRect l="-19355" r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5A09A20-037B-E175-360D-F1858C0F9329}"/>
                  </a:ext>
                </a:extLst>
              </p:cNvPr>
              <p:cNvSpPr txBox="1"/>
              <p:nvPr/>
            </p:nvSpPr>
            <p:spPr>
              <a:xfrm>
                <a:off x="6939459" y="874002"/>
                <a:ext cx="3133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5A09A20-037B-E175-360D-F1858C0F9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9459" y="874002"/>
                <a:ext cx="313356" cy="276999"/>
              </a:xfrm>
              <a:prstGeom prst="rect">
                <a:avLst/>
              </a:prstGeom>
              <a:blipFill>
                <a:blip r:embed="rId5"/>
                <a:stretch>
                  <a:fillRect l="-19231" r="-1538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C7FCC28-7155-63C4-2431-607E531B9431}"/>
                  </a:ext>
                </a:extLst>
              </p:cNvPr>
              <p:cNvSpPr txBox="1"/>
              <p:nvPr/>
            </p:nvSpPr>
            <p:spPr>
              <a:xfrm>
                <a:off x="6576279" y="3798604"/>
                <a:ext cx="2605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C7FCC28-7155-63C4-2431-607E531B9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279" y="3798604"/>
                <a:ext cx="260584" cy="276999"/>
              </a:xfrm>
              <a:prstGeom prst="rect">
                <a:avLst/>
              </a:prstGeom>
              <a:blipFill>
                <a:blip r:embed="rId6"/>
                <a:stretch>
                  <a:fillRect l="-23256" r="-1860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D08A024-84D7-38D9-1458-9804AA26651F}"/>
                  </a:ext>
                </a:extLst>
              </p:cNvPr>
              <p:cNvSpPr txBox="1"/>
              <p:nvPr/>
            </p:nvSpPr>
            <p:spPr>
              <a:xfrm>
                <a:off x="7392910" y="3820122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l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D08A024-84D7-38D9-1458-9804AA266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910" y="3820122"/>
                <a:ext cx="181139" cy="276999"/>
              </a:xfrm>
              <a:prstGeom prst="rect">
                <a:avLst/>
              </a:prstGeom>
              <a:blipFill>
                <a:blip r:embed="rId7"/>
                <a:stretch>
                  <a:fillRect l="-48276" t="-28889" r="-8275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519F9D5-94AB-5D8D-9189-05CD5F0A31DC}"/>
                  </a:ext>
                </a:extLst>
              </p:cNvPr>
              <p:cNvSpPr txBox="1"/>
              <p:nvPr/>
            </p:nvSpPr>
            <p:spPr>
              <a:xfrm>
                <a:off x="4571895" y="3349067"/>
                <a:ext cx="132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519F9D5-94AB-5D8D-9189-05CD5F0A3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895" y="3349067"/>
                <a:ext cx="132344" cy="276999"/>
              </a:xfrm>
              <a:prstGeom prst="rect">
                <a:avLst/>
              </a:prstGeom>
              <a:blipFill>
                <a:blip r:embed="rId8"/>
                <a:stretch>
                  <a:fillRect l="-45455" r="-3636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FD83BBB-1F94-E9DF-E841-F9D8D13CB490}"/>
                  </a:ext>
                </a:extLst>
              </p:cNvPr>
              <p:cNvSpPr txBox="1"/>
              <p:nvPr/>
            </p:nvSpPr>
            <p:spPr>
              <a:xfrm>
                <a:off x="4506285" y="2097682"/>
                <a:ext cx="132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FD83BBB-1F94-E9DF-E841-F9D8D13CB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285" y="2097682"/>
                <a:ext cx="132344" cy="276999"/>
              </a:xfrm>
              <a:prstGeom prst="rect">
                <a:avLst/>
              </a:prstGeom>
              <a:blipFill>
                <a:blip r:embed="rId9"/>
                <a:stretch>
                  <a:fillRect l="-45455" r="-3636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5C345BF-685F-E005-D2D1-F0CE99D5DD2E}"/>
                  </a:ext>
                </a:extLst>
              </p:cNvPr>
              <p:cNvSpPr txBox="1"/>
              <p:nvPr/>
            </p:nvSpPr>
            <p:spPr>
              <a:xfrm>
                <a:off x="4523220" y="1233100"/>
                <a:ext cx="132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5C345BF-685F-E005-D2D1-F0CE99D5D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220" y="1233100"/>
                <a:ext cx="132344" cy="276999"/>
              </a:xfrm>
              <a:prstGeom prst="rect">
                <a:avLst/>
              </a:prstGeom>
              <a:blipFill>
                <a:blip r:embed="rId10"/>
                <a:stretch>
                  <a:fillRect l="-45455" r="-3636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C7FA58C-F6FC-A83A-DDA5-801E6282203E}"/>
                  </a:ext>
                </a:extLst>
              </p:cNvPr>
              <p:cNvSpPr txBox="1"/>
              <p:nvPr/>
            </p:nvSpPr>
            <p:spPr>
              <a:xfrm>
                <a:off x="5867022" y="3790530"/>
                <a:ext cx="132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C7FA58C-F6FC-A83A-DDA5-801E62822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022" y="3790530"/>
                <a:ext cx="132344" cy="276999"/>
              </a:xfrm>
              <a:prstGeom prst="rect">
                <a:avLst/>
              </a:prstGeom>
              <a:blipFill>
                <a:blip r:embed="rId11"/>
                <a:stretch>
                  <a:fillRect l="-45455" r="-3636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46F44B-C645-AFAD-3061-8826DC6873FD}"/>
                  </a:ext>
                </a:extLst>
              </p:cNvPr>
              <p:cNvSpPr txBox="1"/>
              <p:nvPr/>
            </p:nvSpPr>
            <p:spPr>
              <a:xfrm>
                <a:off x="8131994" y="3820748"/>
                <a:ext cx="132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46F44B-C645-AFAD-3061-8826DC687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994" y="3820748"/>
                <a:ext cx="132344" cy="276999"/>
              </a:xfrm>
              <a:prstGeom prst="rect">
                <a:avLst/>
              </a:prstGeom>
              <a:blipFill>
                <a:blip r:embed="rId12"/>
                <a:stretch>
                  <a:fillRect l="-45455" r="-3636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11E9006-C455-1BDA-8656-C51B00212413}"/>
                  </a:ext>
                </a:extLst>
              </p:cNvPr>
              <p:cNvSpPr txBox="1"/>
              <p:nvPr/>
            </p:nvSpPr>
            <p:spPr>
              <a:xfrm>
                <a:off x="6115622" y="887187"/>
                <a:ext cx="3133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11E9006-C455-1BDA-8656-C51B00212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22" y="887187"/>
                <a:ext cx="313356" cy="276999"/>
              </a:xfrm>
              <a:prstGeom prst="rect">
                <a:avLst/>
              </a:prstGeom>
              <a:blipFill>
                <a:blip r:embed="rId13"/>
                <a:stretch>
                  <a:fillRect l="-19231" r="-15385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614AE42-B638-5626-78B5-51BCCD5F67C4}"/>
                  </a:ext>
                </a:extLst>
              </p:cNvPr>
              <p:cNvSpPr txBox="1"/>
              <p:nvPr/>
            </p:nvSpPr>
            <p:spPr>
              <a:xfrm>
                <a:off x="7759152" y="853897"/>
                <a:ext cx="3133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614AE42-B638-5626-78B5-51BCCD5F6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9152" y="853897"/>
                <a:ext cx="313356" cy="276999"/>
              </a:xfrm>
              <a:prstGeom prst="rect">
                <a:avLst/>
              </a:prstGeom>
              <a:blipFill>
                <a:blip r:embed="rId14"/>
                <a:stretch>
                  <a:fillRect l="-19608" r="-1764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DEAEF6-6A1E-4386-661B-18523FA53B23}"/>
                  </a:ext>
                </a:extLst>
              </p:cNvPr>
              <p:cNvSpPr txBox="1"/>
              <p:nvPr/>
            </p:nvSpPr>
            <p:spPr>
              <a:xfrm>
                <a:off x="4137517" y="5318270"/>
                <a:ext cx="988604" cy="2791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DEAEF6-6A1E-4386-661B-18523FA53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517" y="5318270"/>
                <a:ext cx="988604" cy="279115"/>
              </a:xfrm>
              <a:prstGeom prst="rect">
                <a:avLst/>
              </a:prstGeom>
              <a:blipFill>
                <a:blip r:embed="rId15"/>
                <a:stretch>
                  <a:fillRect l="-5556" r="-3086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23895D-91A5-366D-CA3B-1703FE4225B5}"/>
                  </a:ext>
                </a:extLst>
              </p:cNvPr>
              <p:cNvSpPr txBox="1"/>
              <p:nvPr/>
            </p:nvSpPr>
            <p:spPr>
              <a:xfrm>
                <a:off x="3340564" y="4638184"/>
                <a:ext cx="132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23895D-91A5-366D-CA3B-1703FE422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564" y="4638184"/>
                <a:ext cx="132344" cy="276999"/>
              </a:xfrm>
              <a:prstGeom prst="rect">
                <a:avLst/>
              </a:prstGeom>
              <a:blipFill>
                <a:blip r:embed="rId16"/>
                <a:stretch>
                  <a:fillRect l="-45455" r="-3636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1AD3FFB-37E3-A0C1-E593-726DF4E988E9}"/>
              </a:ext>
            </a:extLst>
          </p:cNvPr>
          <p:cNvCxnSpPr>
            <a:cxnSpLocks/>
            <a:endCxn id="14" idx="7"/>
          </p:cNvCxnSpPr>
          <p:nvPr/>
        </p:nvCxnSpPr>
        <p:spPr>
          <a:xfrm flipV="1">
            <a:off x="2986486" y="4941417"/>
            <a:ext cx="346924" cy="376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D4A1C52-0ADB-0967-FE9C-90A631BA3CB2}"/>
              </a:ext>
            </a:extLst>
          </p:cNvPr>
          <p:cNvCxnSpPr>
            <a:cxnSpLocks/>
          </p:cNvCxnSpPr>
          <p:nvPr/>
        </p:nvCxnSpPr>
        <p:spPr>
          <a:xfrm flipV="1">
            <a:off x="2980737" y="1469928"/>
            <a:ext cx="11777" cy="65014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70B2291-4DD7-3FB7-ECFD-2F951B06E2B9}"/>
              </a:ext>
            </a:extLst>
          </p:cNvPr>
          <p:cNvCxnSpPr>
            <a:cxnSpLocks/>
          </p:cNvCxnSpPr>
          <p:nvPr/>
        </p:nvCxnSpPr>
        <p:spPr>
          <a:xfrm flipH="1">
            <a:off x="1322799" y="3569373"/>
            <a:ext cx="2995641" cy="9437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ooter Placeholder 3">
            <a:extLst>
              <a:ext uri="{FF2B5EF4-FFF2-40B4-BE49-F238E27FC236}">
                <a16:creationId xmlns:a16="http://schemas.microsoft.com/office/drawing/2014/main" id="{EB4F43EB-7D50-A7D7-60EC-DE3027673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Practical considerations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82FB6FB-DE3F-0DC3-CC53-15F33193160A}"/>
                  </a:ext>
                </a:extLst>
              </p14:cNvPr>
              <p14:cNvContentPartPr/>
              <p14:nvPr/>
            </p14:nvContentPartPr>
            <p14:xfrm>
              <a:off x="494280" y="1308960"/>
              <a:ext cx="10902240" cy="4397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82FB6FB-DE3F-0DC3-CC53-15F33193160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84920" y="1299600"/>
                <a:ext cx="10920960" cy="441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2958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07597-76A3-D9E3-E259-A5442972E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D3753-9AD5-6AEB-EC14-CF87F39D2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control in ducts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E75F34-F851-FA51-989D-75CEA0936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20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0E5815C8-8248-F7BF-8D3F-05A9BC29D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Practical considerations</a:t>
            </a:r>
          </a:p>
        </p:txBody>
      </p:sp>
      <p:pic>
        <p:nvPicPr>
          <p:cNvPr id="4" name="feedForwardDuct_good_control">
            <a:hlinkClick r:id="" action="ppaction://media"/>
            <a:extLst>
              <a:ext uri="{FF2B5EF4-FFF2-40B4-BE49-F238E27FC236}">
                <a16:creationId xmlns:a16="http://schemas.microsoft.com/office/drawing/2014/main" id="{BAE9D658-9E5C-0EE8-B6B4-F929EC69E7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2584" t="3355" r="9249" b="10245"/>
          <a:stretch/>
        </p:blipFill>
        <p:spPr>
          <a:xfrm>
            <a:off x="116411" y="762772"/>
            <a:ext cx="11959178" cy="550785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D0D562D-BA82-37BB-AB93-D09D000C849C}"/>
                  </a:ext>
                </a:extLst>
              </p14:cNvPr>
              <p14:cNvContentPartPr/>
              <p14:nvPr/>
            </p14:nvContentPartPr>
            <p14:xfrm>
              <a:off x="861840" y="772200"/>
              <a:ext cx="9710280" cy="4226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D0D562D-BA82-37BB-AB93-D09D000C849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2480" y="762840"/>
                <a:ext cx="9729000" cy="424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307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07597-76A3-D9E3-E259-A5442972E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D3753-9AD5-6AEB-EC14-CF87F39D2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control in ducts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E75F34-F851-FA51-989D-75CEA0936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21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0E5815C8-8248-F7BF-8D3F-05A9BC29D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Practical considerations</a:t>
            </a:r>
          </a:p>
        </p:txBody>
      </p:sp>
      <p:pic>
        <p:nvPicPr>
          <p:cNvPr id="3" name="feedForwardDuct_wrong_phase">
            <a:hlinkClick r:id="" action="ppaction://media"/>
            <a:extLst>
              <a:ext uri="{FF2B5EF4-FFF2-40B4-BE49-F238E27FC236}">
                <a16:creationId xmlns:a16="http://schemas.microsoft.com/office/drawing/2014/main" id="{4CD8FE22-F79B-50A5-F11E-2410C88800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2750" t="2745" r="9083" b="10100"/>
          <a:stretch/>
        </p:blipFill>
        <p:spPr>
          <a:xfrm>
            <a:off x="0" y="695324"/>
            <a:ext cx="12185262" cy="56610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5A7C57A-BB78-1109-095C-AA708C92E4B2}"/>
                  </a:ext>
                </a:extLst>
              </p14:cNvPr>
              <p14:cNvContentPartPr/>
              <p14:nvPr/>
            </p14:nvContentPartPr>
            <p14:xfrm>
              <a:off x="3681360" y="1908720"/>
              <a:ext cx="7535880" cy="4813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5A7C57A-BB78-1109-095C-AA708C92E4B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72000" y="1899360"/>
                <a:ext cx="7554600" cy="483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084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07597-76A3-D9E3-E259-A5442972E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D3753-9AD5-6AEB-EC14-CF87F39D2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control in ducts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E75F34-F851-FA51-989D-75CEA0936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22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0E5815C8-8248-F7BF-8D3F-05A9BC29D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Practical considerations</a:t>
            </a:r>
          </a:p>
        </p:txBody>
      </p:sp>
      <p:pic>
        <p:nvPicPr>
          <p:cNvPr id="4" name="feedForwardDuct_wrong_amplitude">
            <a:hlinkClick r:id="" action="ppaction://media"/>
            <a:extLst>
              <a:ext uri="{FF2B5EF4-FFF2-40B4-BE49-F238E27FC236}">
                <a16:creationId xmlns:a16="http://schemas.microsoft.com/office/drawing/2014/main" id="{AB5B2604-3322-91E6-9CD9-034831C1AD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1972" t="2933" r="8861" b="10067"/>
          <a:stretch/>
        </p:blipFill>
        <p:spPr>
          <a:xfrm>
            <a:off x="0" y="848497"/>
            <a:ext cx="12028644" cy="550785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B8C85DD-F5B7-144B-E2F8-531F4C611E56}"/>
                  </a:ext>
                </a:extLst>
              </p14:cNvPr>
              <p14:cNvContentPartPr/>
              <p14:nvPr/>
            </p14:nvContentPartPr>
            <p14:xfrm>
              <a:off x="1668240" y="2712600"/>
              <a:ext cx="8568720" cy="3890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B8C85DD-F5B7-144B-E2F8-531F4C611E5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58880" y="2703240"/>
                <a:ext cx="8587440" cy="390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124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67369EE-9201-1027-8696-1A879DAC2A55}"/>
              </a:ext>
            </a:extLst>
          </p:cNvPr>
          <p:cNvSpPr/>
          <p:nvPr/>
        </p:nvSpPr>
        <p:spPr>
          <a:xfrm>
            <a:off x="4367767" y="933986"/>
            <a:ext cx="3327094" cy="31080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2C2D21-197B-E89F-F5DA-3BD8250D6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baffle silencers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B3AA300-DFA4-F2BD-CBE2-3BE4448DE113}"/>
              </a:ext>
            </a:extLst>
          </p:cNvPr>
          <p:cNvGrpSpPr/>
          <p:nvPr/>
        </p:nvGrpSpPr>
        <p:grpSpPr>
          <a:xfrm>
            <a:off x="564694" y="886599"/>
            <a:ext cx="3645914" cy="3205824"/>
            <a:chOff x="1170399" y="1233100"/>
            <a:chExt cx="3645914" cy="320582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0659F4-C0A5-22CB-94FD-7AF6204E6D98}"/>
                </a:ext>
              </a:extLst>
            </p:cNvPr>
            <p:cNvSpPr/>
            <p:nvPr/>
          </p:nvSpPr>
          <p:spPr>
            <a:xfrm>
              <a:off x="1170399" y="1292897"/>
              <a:ext cx="3327094" cy="99151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DDE391B-9FA6-F452-F8C4-AE032C8029FD}"/>
                </a:ext>
              </a:extLst>
            </p:cNvPr>
            <p:cNvSpPr/>
            <p:nvPr/>
          </p:nvSpPr>
          <p:spPr>
            <a:xfrm>
              <a:off x="1170399" y="1292897"/>
              <a:ext cx="3327094" cy="192795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77C0E7-4CBB-0590-656E-F7BF395D6913}"/>
                </a:ext>
              </a:extLst>
            </p:cNvPr>
            <p:cNvSpPr/>
            <p:nvPr/>
          </p:nvSpPr>
          <p:spPr>
            <a:xfrm>
              <a:off x="1170399" y="2139785"/>
              <a:ext cx="3327094" cy="192795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FED3DD9-CE7E-1624-6ED6-1538BF463AD4}"/>
                    </a:ext>
                  </a:extLst>
                </p:cNvPr>
                <p:cNvSpPr txBox="1"/>
                <p:nvPr/>
              </p:nvSpPr>
              <p:spPr>
                <a:xfrm>
                  <a:off x="2641654" y="1659971"/>
                  <a:ext cx="31335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FED3DD9-CE7E-1624-6ED6-1538BF463A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1654" y="1659971"/>
                  <a:ext cx="313356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9231" r="-15385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29EDD8-08C8-62F0-297D-F1919528A4EE}"/>
                    </a:ext>
                  </a:extLst>
                </p:cNvPr>
                <p:cNvSpPr txBox="1"/>
                <p:nvPr/>
              </p:nvSpPr>
              <p:spPr>
                <a:xfrm>
                  <a:off x="4555729" y="2225870"/>
                  <a:ext cx="2605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29EDD8-08C8-62F0-297D-F1919528A4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729" y="2225870"/>
                  <a:ext cx="26058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3256" r="-186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10D060D-691E-1A08-1614-3905D1F39060}"/>
                    </a:ext>
                  </a:extLst>
                </p:cNvPr>
                <p:cNvSpPr txBox="1"/>
                <p:nvPr/>
              </p:nvSpPr>
              <p:spPr>
                <a:xfrm>
                  <a:off x="4523220" y="1233100"/>
                  <a:ext cx="1323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10D060D-691E-1A08-1614-3905D1F390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3220" y="1233100"/>
                  <a:ext cx="13234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47619" r="-4285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783722D-2E07-906C-88EF-4B801B58D3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0737" y="1469928"/>
              <a:ext cx="11777" cy="650143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250D48-B250-BACB-7033-9565434AAD25}"/>
                </a:ext>
              </a:extLst>
            </p:cNvPr>
            <p:cNvSpPr/>
            <p:nvPr/>
          </p:nvSpPr>
          <p:spPr>
            <a:xfrm>
              <a:off x="1170399" y="2327151"/>
              <a:ext cx="3327094" cy="99151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8D4634-73FD-8245-3EBB-18D387744567}"/>
                </a:ext>
              </a:extLst>
            </p:cNvPr>
            <p:cNvSpPr/>
            <p:nvPr/>
          </p:nvSpPr>
          <p:spPr>
            <a:xfrm>
              <a:off x="1170399" y="2327151"/>
              <a:ext cx="3327094" cy="192795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ECC188-E27A-EA55-FEA9-D4C6A31F0C71}"/>
                </a:ext>
              </a:extLst>
            </p:cNvPr>
            <p:cNvSpPr/>
            <p:nvPr/>
          </p:nvSpPr>
          <p:spPr>
            <a:xfrm>
              <a:off x="1170399" y="3174039"/>
              <a:ext cx="3327094" cy="192795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6E2C8C6-4474-8D93-5CD1-CF178B33D8A8}"/>
                    </a:ext>
                  </a:extLst>
                </p:cNvPr>
                <p:cNvSpPr txBox="1"/>
                <p:nvPr/>
              </p:nvSpPr>
              <p:spPr>
                <a:xfrm>
                  <a:off x="2641654" y="2694225"/>
                  <a:ext cx="31335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6E2C8C6-4474-8D93-5CD1-CF178B33D8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1654" y="2694225"/>
                  <a:ext cx="313356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9231" r="-15385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250476-4286-B87C-23D4-DBBE9AD57C43}"/>
                    </a:ext>
                  </a:extLst>
                </p:cNvPr>
                <p:cNvSpPr txBox="1"/>
                <p:nvPr/>
              </p:nvSpPr>
              <p:spPr>
                <a:xfrm>
                  <a:off x="4538794" y="3239635"/>
                  <a:ext cx="2605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250476-4286-B87C-23D4-DBBE9AD57C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8794" y="3239635"/>
                  <a:ext cx="26058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3256" r="-18605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2E8BC8B-1C88-71DE-C2E6-1FC3669AF9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0737" y="2504182"/>
              <a:ext cx="11777" cy="650143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251AFFB-0A76-865E-C5DD-480E7C50DCA6}"/>
                </a:ext>
              </a:extLst>
            </p:cNvPr>
            <p:cNvSpPr/>
            <p:nvPr/>
          </p:nvSpPr>
          <p:spPr>
            <a:xfrm>
              <a:off x="1170399" y="3357140"/>
              <a:ext cx="3327094" cy="99151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5675390-AD76-DEA3-9383-9814A04FEA8A}"/>
                </a:ext>
              </a:extLst>
            </p:cNvPr>
            <p:cNvSpPr/>
            <p:nvPr/>
          </p:nvSpPr>
          <p:spPr>
            <a:xfrm>
              <a:off x="1170399" y="3357140"/>
              <a:ext cx="3327094" cy="192795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0DC9FEF-0E2E-F9C3-696C-B4067EB05D6B}"/>
                </a:ext>
              </a:extLst>
            </p:cNvPr>
            <p:cNvSpPr/>
            <p:nvPr/>
          </p:nvSpPr>
          <p:spPr>
            <a:xfrm>
              <a:off x="1170399" y="4204028"/>
              <a:ext cx="3327094" cy="192795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A62A87F-B8DD-3A82-FAD0-997EFB482373}"/>
                    </a:ext>
                  </a:extLst>
                </p:cNvPr>
                <p:cNvSpPr txBox="1"/>
                <p:nvPr/>
              </p:nvSpPr>
              <p:spPr>
                <a:xfrm>
                  <a:off x="2641654" y="3724214"/>
                  <a:ext cx="31335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A62A87F-B8DD-3A82-FAD0-997EFB4823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1654" y="3724214"/>
                  <a:ext cx="313356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9231" r="-15385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401198A-69FB-24EA-ED91-9997F71E64F7}"/>
                    </a:ext>
                  </a:extLst>
                </p:cNvPr>
                <p:cNvSpPr txBox="1"/>
                <p:nvPr/>
              </p:nvSpPr>
              <p:spPr>
                <a:xfrm>
                  <a:off x="4506285" y="4161925"/>
                  <a:ext cx="1323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401198A-69FB-24EA-ED91-9997F71E64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6285" y="4161925"/>
                  <a:ext cx="13234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45455" r="-36364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CAB42A7-88CF-4D44-89F3-B685A29630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0737" y="3534171"/>
              <a:ext cx="11777" cy="650143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5ED12DD-65E3-5D5D-F93D-E7EB4311F207}"/>
                  </a:ext>
                </a:extLst>
              </p:cNvPr>
              <p:cNvSpPr txBox="1"/>
              <p:nvPr/>
            </p:nvSpPr>
            <p:spPr>
              <a:xfrm>
                <a:off x="644993" y="5711984"/>
                <a:ext cx="3329501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=−10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5ED12DD-65E3-5D5D-F93D-E7EB4311F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93" y="5711984"/>
                <a:ext cx="3329501" cy="8803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076BBC90-4795-973E-3E04-DA71F885DF4E}"/>
              </a:ext>
            </a:extLst>
          </p:cNvPr>
          <p:cNvSpPr txBox="1"/>
          <p:nvPr/>
        </p:nvSpPr>
        <p:spPr>
          <a:xfrm>
            <a:off x="481659" y="4142324"/>
            <a:ext cx="75690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tkinson Hyperlegible" pitchFamily="50" charset="0"/>
              </a:rPr>
              <a:t>The total IL of a parallel baffle silencer is the same as the insertion loss for a single passage if the geometry of all passages are the same and the flow rates of all passages are the same. </a:t>
            </a:r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B3906479-6C7C-46F7-B523-1EDF95B78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Practical considerations</a:t>
            </a:r>
          </a:p>
        </p:txBody>
      </p:sp>
      <p:pic>
        <p:nvPicPr>
          <p:cNvPr id="44" name="Content Placeholder 5">
            <a:extLst>
              <a:ext uri="{FF2B5EF4-FFF2-40B4-BE49-F238E27FC236}">
                <a16:creationId xmlns:a16="http://schemas.microsoft.com/office/drawing/2014/main" id="{B5014A9C-D1D2-B3DB-CE2C-018353256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/>
          <a:srcRect l="5917" r="46153" b="67928"/>
          <a:stretch/>
        </p:blipFill>
        <p:spPr>
          <a:xfrm>
            <a:off x="8917602" y="596943"/>
            <a:ext cx="2792739" cy="210265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1E36B82-E956-68E2-9DAA-AE95DF4E51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05882" y="2981091"/>
            <a:ext cx="600159" cy="21910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213F6C6-B536-26AA-E067-D7042A8875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67487" y="2790564"/>
            <a:ext cx="2876951" cy="19052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7339D0E-BC8A-CD29-921F-5CE600C2A194}"/>
              </a:ext>
            </a:extLst>
          </p:cNvPr>
          <p:cNvSpPr/>
          <p:nvPr/>
        </p:nvSpPr>
        <p:spPr>
          <a:xfrm>
            <a:off x="4367767" y="938143"/>
            <a:ext cx="3327094" cy="192795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BF78D7A-3422-43FB-5FB0-93E6D11CE6B2}"/>
              </a:ext>
            </a:extLst>
          </p:cNvPr>
          <p:cNvSpPr/>
          <p:nvPr/>
        </p:nvSpPr>
        <p:spPr>
          <a:xfrm>
            <a:off x="4367767" y="1140408"/>
            <a:ext cx="3327094" cy="192795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BF397AF-E500-1181-DDBB-D00DC6E4F064}"/>
                  </a:ext>
                </a:extLst>
              </p:cNvPr>
              <p:cNvSpPr txBox="1"/>
              <p:nvPr/>
            </p:nvSpPr>
            <p:spPr>
              <a:xfrm>
                <a:off x="7769825" y="1074064"/>
                <a:ext cx="7102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BF397AF-E500-1181-DDBB-D00DC6E4F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825" y="1074064"/>
                <a:ext cx="710259" cy="276999"/>
              </a:xfrm>
              <a:prstGeom prst="rect">
                <a:avLst/>
              </a:prstGeom>
              <a:blipFill>
                <a:blip r:embed="rId13"/>
                <a:stretch>
                  <a:fillRect l="-7759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59EB1416-D7EE-9F0A-EC28-120121E75A95}"/>
              </a:ext>
            </a:extLst>
          </p:cNvPr>
          <p:cNvSpPr/>
          <p:nvPr/>
        </p:nvSpPr>
        <p:spPr>
          <a:xfrm>
            <a:off x="4367767" y="1336109"/>
            <a:ext cx="3327094" cy="192795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D561E77-E562-76A4-2963-3C01B8DA87CA}"/>
              </a:ext>
            </a:extLst>
          </p:cNvPr>
          <p:cNvSpPr/>
          <p:nvPr/>
        </p:nvSpPr>
        <p:spPr>
          <a:xfrm>
            <a:off x="4376559" y="3444144"/>
            <a:ext cx="3327094" cy="192795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4FAA9A-6413-99A4-5107-FC44DAF7E648}"/>
                  </a:ext>
                </a:extLst>
              </p:cNvPr>
              <p:cNvSpPr txBox="1"/>
              <p:nvPr/>
            </p:nvSpPr>
            <p:spPr>
              <a:xfrm>
                <a:off x="6238617" y="2315319"/>
                <a:ext cx="9440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4FAA9A-6413-99A4-5107-FC44DAF7E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617" y="2315319"/>
                <a:ext cx="944041" cy="276999"/>
              </a:xfrm>
              <a:prstGeom prst="rect">
                <a:avLst/>
              </a:prstGeom>
              <a:blipFill>
                <a:blip r:embed="rId14"/>
                <a:stretch>
                  <a:fillRect l="-5161" r="-5161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B0D7BC0-DB3C-1BA8-37CE-ADCA53B3B97D}"/>
              </a:ext>
            </a:extLst>
          </p:cNvPr>
          <p:cNvCxnSpPr>
            <a:cxnSpLocks/>
          </p:cNvCxnSpPr>
          <p:nvPr/>
        </p:nvCxnSpPr>
        <p:spPr>
          <a:xfrm flipV="1">
            <a:off x="6152378" y="1545538"/>
            <a:ext cx="0" cy="1870231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40A84A4A-B53E-D351-141A-5E6FAF3625E5}"/>
              </a:ext>
            </a:extLst>
          </p:cNvPr>
          <p:cNvSpPr/>
          <p:nvPr/>
        </p:nvSpPr>
        <p:spPr>
          <a:xfrm>
            <a:off x="4376559" y="3646709"/>
            <a:ext cx="3327094" cy="192795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DFC4AD1-9BD3-7F21-31FA-65124B4D19B7}"/>
              </a:ext>
            </a:extLst>
          </p:cNvPr>
          <p:cNvSpPr/>
          <p:nvPr/>
        </p:nvSpPr>
        <p:spPr>
          <a:xfrm>
            <a:off x="4367767" y="3849274"/>
            <a:ext cx="3327094" cy="192795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865BA42-985B-F62B-FBBC-C00DFD068476}"/>
                  </a:ext>
                </a:extLst>
              </p:cNvPr>
              <p:cNvSpPr txBox="1"/>
              <p:nvPr/>
            </p:nvSpPr>
            <p:spPr>
              <a:xfrm>
                <a:off x="7815710" y="3570801"/>
                <a:ext cx="7102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865BA42-985B-F62B-FBBC-C00DFD068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5710" y="3570801"/>
                <a:ext cx="710259" cy="276999"/>
              </a:xfrm>
              <a:prstGeom prst="rect">
                <a:avLst/>
              </a:prstGeom>
              <a:blipFill>
                <a:blip r:embed="rId15"/>
                <a:stretch>
                  <a:fillRect l="-7692" r="-6838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2FF0579-AFF4-2F1D-2363-C663C1C43315}"/>
                  </a:ext>
                </a:extLst>
              </p14:cNvPr>
              <p14:cNvContentPartPr/>
              <p14:nvPr/>
            </p14:nvContentPartPr>
            <p14:xfrm>
              <a:off x="7681320" y="1092240"/>
              <a:ext cx="4218120" cy="4829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2FF0579-AFF4-2F1D-2363-C663C1C4331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671960" y="1082880"/>
                <a:ext cx="4236840" cy="484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424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8691F-411A-5FE7-0BF9-EA2F99EF3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absorbers are more than just fiberglass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540E89-C9E6-520E-2BB1-8CDC4C821727}"/>
              </a:ext>
            </a:extLst>
          </p:cNvPr>
          <p:cNvSpPr/>
          <p:nvPr/>
        </p:nvSpPr>
        <p:spPr>
          <a:xfrm>
            <a:off x="5100032" y="1371600"/>
            <a:ext cx="1493951" cy="3400023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0322C7-8F9B-5577-F26D-E34EF85A6DE2}"/>
              </a:ext>
            </a:extLst>
          </p:cNvPr>
          <p:cNvSpPr/>
          <p:nvPr/>
        </p:nvSpPr>
        <p:spPr>
          <a:xfrm>
            <a:off x="6593983" y="1371600"/>
            <a:ext cx="180304" cy="34000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141010-B90E-E565-623F-989A341FED98}"/>
              </a:ext>
            </a:extLst>
          </p:cNvPr>
          <p:cNvCxnSpPr/>
          <p:nvPr/>
        </p:nvCxnSpPr>
        <p:spPr>
          <a:xfrm>
            <a:off x="5100032" y="1371600"/>
            <a:ext cx="0" cy="340002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78C437A-DFE8-3280-12C7-4E06A9E68100}"/>
              </a:ext>
            </a:extLst>
          </p:cNvPr>
          <p:cNvCxnSpPr/>
          <p:nvPr/>
        </p:nvCxnSpPr>
        <p:spPr>
          <a:xfrm>
            <a:off x="4853185" y="1371600"/>
            <a:ext cx="0" cy="3400023"/>
          </a:xfrm>
          <a:prstGeom prst="line">
            <a:avLst/>
          </a:prstGeom>
          <a:ln w="57150">
            <a:solidFill>
              <a:schemeClr val="accent6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E7B4C5F-770E-0B41-45F6-6DCB4BDF4E64}"/>
              </a:ext>
            </a:extLst>
          </p:cNvPr>
          <p:cNvSpPr/>
          <p:nvPr/>
        </p:nvSpPr>
        <p:spPr>
          <a:xfrm>
            <a:off x="4886454" y="1400040"/>
            <a:ext cx="180304" cy="1803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A3AB66B-8488-B3C4-CBAC-870374C67F25}"/>
              </a:ext>
            </a:extLst>
          </p:cNvPr>
          <p:cNvSpPr/>
          <p:nvPr/>
        </p:nvSpPr>
        <p:spPr>
          <a:xfrm>
            <a:off x="4886457" y="2164724"/>
            <a:ext cx="180304" cy="1803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BE2C177-3C20-2212-D1BA-F49DA71D69AE}"/>
              </a:ext>
            </a:extLst>
          </p:cNvPr>
          <p:cNvSpPr/>
          <p:nvPr/>
        </p:nvSpPr>
        <p:spPr>
          <a:xfrm>
            <a:off x="4886454" y="2981459"/>
            <a:ext cx="180304" cy="1803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69586A2-F419-DBBA-9312-454756800479}"/>
              </a:ext>
            </a:extLst>
          </p:cNvPr>
          <p:cNvSpPr/>
          <p:nvPr/>
        </p:nvSpPr>
        <p:spPr>
          <a:xfrm>
            <a:off x="4886454" y="3798194"/>
            <a:ext cx="180304" cy="1803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E244AD-DD4A-380A-8AA4-D2D51067DB4E}"/>
              </a:ext>
            </a:extLst>
          </p:cNvPr>
          <p:cNvSpPr/>
          <p:nvPr/>
        </p:nvSpPr>
        <p:spPr>
          <a:xfrm>
            <a:off x="4886454" y="4573074"/>
            <a:ext cx="180304" cy="1803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364332-35FA-3804-0970-E52F53AA5A11}"/>
              </a:ext>
            </a:extLst>
          </p:cNvPr>
          <p:cNvSpPr txBox="1"/>
          <p:nvPr/>
        </p:nvSpPr>
        <p:spPr>
          <a:xfrm>
            <a:off x="824109" y="4573074"/>
            <a:ext cx="269713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Atkinson Hyperlegible" pitchFamily="50" charset="0"/>
              </a:rPr>
              <a:t>20 gauge perforated facing (&gt;25% open area)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C38CB4B-1FF7-2822-C7FA-B2FE3E35AC9A}"/>
              </a:ext>
            </a:extLst>
          </p:cNvPr>
          <p:cNvCxnSpPr>
            <a:stCxn id="15" idx="0"/>
          </p:cNvCxnSpPr>
          <p:nvPr/>
        </p:nvCxnSpPr>
        <p:spPr>
          <a:xfrm flipV="1">
            <a:off x="2172679" y="3429000"/>
            <a:ext cx="2680501" cy="1144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484E2AF-1CE0-81A2-C07D-28D2C41EC5CB}"/>
              </a:ext>
            </a:extLst>
          </p:cNvPr>
          <p:cNvSpPr txBox="1"/>
          <p:nvPr/>
        </p:nvSpPr>
        <p:spPr>
          <a:xfrm>
            <a:off x="3149868" y="6020737"/>
            <a:ext cx="269713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Atkinson Hyperlegible" pitchFamily="50" charset="0"/>
              </a:rPr>
              <a:t>Spacers (wire, </a:t>
            </a:r>
            <a:r>
              <a:rPr lang="en-US" dirty="0" err="1">
                <a:latin typeface="Atkinson Hyperlegible" pitchFamily="50" charset="0"/>
              </a:rPr>
              <a:t>etc</a:t>
            </a:r>
            <a:r>
              <a:rPr lang="en-US" dirty="0">
                <a:latin typeface="Atkinson Hyperlegible" pitchFamily="50" charset="0"/>
              </a:rPr>
              <a:t>…)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0FEE9F8-DEEF-A15E-0AD7-3D9EDA9723C1}"/>
              </a:ext>
            </a:extLst>
          </p:cNvPr>
          <p:cNvCxnSpPr>
            <a:cxnSpLocks/>
            <a:stCxn id="18" idx="0"/>
            <a:endCxn id="14" idx="4"/>
          </p:cNvCxnSpPr>
          <p:nvPr/>
        </p:nvCxnSpPr>
        <p:spPr>
          <a:xfrm flipV="1">
            <a:off x="4498438" y="4753378"/>
            <a:ext cx="478168" cy="1267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4442B01-CCC1-9A16-311C-2A28C8DC1CCB}"/>
              </a:ext>
            </a:extLst>
          </p:cNvPr>
          <p:cNvSpPr txBox="1"/>
          <p:nvPr/>
        </p:nvSpPr>
        <p:spPr>
          <a:xfrm>
            <a:off x="5849062" y="5023771"/>
            <a:ext cx="2697139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Atkinson Hyperlegible" pitchFamily="50" charset="0"/>
              </a:rPr>
              <a:t>Limp membrane: Plastic sheet, fiberglass cloth, metal mesh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6A953CD-E5C7-E579-5DE6-09EE81EB2AD0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5126366" y="4845259"/>
            <a:ext cx="722696" cy="640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5546338-2286-81A8-0A36-607E711EBFAB}"/>
              </a:ext>
            </a:extLst>
          </p:cNvPr>
          <p:cNvSpPr txBox="1"/>
          <p:nvPr/>
        </p:nvSpPr>
        <p:spPr>
          <a:xfrm>
            <a:off x="5649535" y="726151"/>
            <a:ext cx="180733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Atkinson Hyperlegible" pitchFamily="50" charset="0"/>
              </a:rPr>
              <a:t>Fibrous material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A0006E-33E9-2B0A-905B-DEF41E87B4FD}"/>
              </a:ext>
            </a:extLst>
          </p:cNvPr>
          <p:cNvSpPr txBox="1"/>
          <p:nvPr/>
        </p:nvSpPr>
        <p:spPr>
          <a:xfrm>
            <a:off x="7428962" y="3045421"/>
            <a:ext cx="117412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Atkinson Hyperlegible" pitchFamily="50" charset="0"/>
              </a:rPr>
              <a:t>Hard wall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63B3A4C-4E7F-81DE-B297-0B88C11345B7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5754708" y="1372482"/>
            <a:ext cx="798494" cy="1332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4DB887E-38FF-886C-3638-861AACF9A39F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6840829" y="3045421"/>
            <a:ext cx="588133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2CFFFF5B-CC1A-F2F9-C45C-3D233F1D5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Practical considerations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54A9C55-0EB7-B2FB-C2D1-A3186B7CD944}"/>
                  </a:ext>
                </a:extLst>
              </p14:cNvPr>
              <p14:cNvContentPartPr/>
              <p14:nvPr/>
            </p14:nvContentPartPr>
            <p14:xfrm>
              <a:off x="219600" y="742320"/>
              <a:ext cx="4369320" cy="3628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54A9C55-0EB7-B2FB-C2D1-A3186B7CD94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0240" y="732960"/>
                <a:ext cx="4388040" cy="364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1533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239B3-F7F9-BC86-3114-66F232185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Bends and elbows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BBBC5-0CA2-E573-93B9-8B9852F70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Turns will reflect some of the energy back upstream</a:t>
            </a:r>
          </a:p>
          <a:p>
            <a:r>
              <a:rPr lang="en-US" dirty="0"/>
              <a:t>Most reflection occurs when duct width is comparable to a wavelength</a:t>
            </a:r>
          </a:p>
          <a:p>
            <a:r>
              <a:rPr lang="en-US" dirty="0"/>
              <a:t>More abrupt elbows reflect more energy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7DC3CB-8F58-0D50-7C81-3799AFBD0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Practical considerations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FA2040-066C-DBCB-EE54-CFBD088AD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9B65B214-30DC-5DF8-E037-F4B8887BD1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6983323"/>
                  </p:ext>
                </p:extLst>
              </p:nvPr>
            </p:nvGraphicFramePr>
            <p:xfrm>
              <a:off x="311352" y="3514991"/>
              <a:ext cx="6554536" cy="2865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8634">
                      <a:extLst>
                        <a:ext uri="{9D8B030D-6E8A-4147-A177-3AD203B41FA5}">
                          <a16:colId xmlns:a16="http://schemas.microsoft.com/office/drawing/2014/main" val="3159538108"/>
                        </a:ext>
                      </a:extLst>
                    </a:gridCol>
                    <a:gridCol w="1638634">
                      <a:extLst>
                        <a:ext uri="{9D8B030D-6E8A-4147-A177-3AD203B41FA5}">
                          <a16:colId xmlns:a16="http://schemas.microsoft.com/office/drawing/2014/main" val="1854729062"/>
                        </a:ext>
                      </a:extLst>
                    </a:gridCol>
                    <a:gridCol w="1638634">
                      <a:extLst>
                        <a:ext uri="{9D8B030D-6E8A-4147-A177-3AD203B41FA5}">
                          <a16:colId xmlns:a16="http://schemas.microsoft.com/office/drawing/2014/main" val="910527911"/>
                        </a:ext>
                      </a:extLst>
                    </a:gridCol>
                    <a:gridCol w="1638634">
                      <a:extLst>
                        <a:ext uri="{9D8B030D-6E8A-4147-A177-3AD203B41FA5}">
                          <a16:colId xmlns:a16="http://schemas.microsoft.com/office/drawing/2014/main" val="145383651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Square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Square with turning vanes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Round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26473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&lt; 0.15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04511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0.15–0.3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87808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0.3–0.6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7155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0.6–1.1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98156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1.1–2.2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659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&gt; 2.2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98834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9B65B214-30DC-5DF8-E037-F4B8887BD1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6983323"/>
                  </p:ext>
                </p:extLst>
              </p:nvPr>
            </p:nvGraphicFramePr>
            <p:xfrm>
              <a:off x="311352" y="3514991"/>
              <a:ext cx="6554536" cy="2865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8634">
                      <a:extLst>
                        <a:ext uri="{9D8B030D-6E8A-4147-A177-3AD203B41FA5}">
                          <a16:colId xmlns:a16="http://schemas.microsoft.com/office/drawing/2014/main" val="3159538108"/>
                        </a:ext>
                      </a:extLst>
                    </a:gridCol>
                    <a:gridCol w="1638634">
                      <a:extLst>
                        <a:ext uri="{9D8B030D-6E8A-4147-A177-3AD203B41FA5}">
                          <a16:colId xmlns:a16="http://schemas.microsoft.com/office/drawing/2014/main" val="1854729062"/>
                        </a:ext>
                      </a:extLst>
                    </a:gridCol>
                    <a:gridCol w="1638634">
                      <a:extLst>
                        <a:ext uri="{9D8B030D-6E8A-4147-A177-3AD203B41FA5}">
                          <a16:colId xmlns:a16="http://schemas.microsoft.com/office/drawing/2014/main" val="910527911"/>
                        </a:ext>
                      </a:extLst>
                    </a:gridCol>
                    <a:gridCol w="1638634">
                      <a:extLst>
                        <a:ext uri="{9D8B030D-6E8A-4147-A177-3AD203B41FA5}">
                          <a16:colId xmlns:a16="http://schemas.microsoft.com/office/drawing/2014/main" val="145383651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2" t="-4762" r="-301487" b="-36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Square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Square with turning vanes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Round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26473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&lt; 0.15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04511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0.15–0.3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87808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0.3–0.6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7155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0.6–1.1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98156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1.1–2.2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659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&gt; 2.2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988343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F2CA00B-F3F4-9F58-77F4-64BB7A0DD009}"/>
              </a:ext>
            </a:extLst>
          </p:cNvPr>
          <p:cNvSpPr txBox="1"/>
          <p:nvPr/>
        </p:nvSpPr>
        <p:spPr>
          <a:xfrm>
            <a:off x="2598819" y="3121898"/>
            <a:ext cx="241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tkinson Hyperlegible" pitchFamily="50" charset="0"/>
              </a:rPr>
              <a:t>Insertion loss, dB</a:t>
            </a:r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CDC44128-92E7-2D52-4262-8022E191A6FE}"/>
              </a:ext>
            </a:extLst>
          </p:cNvPr>
          <p:cNvSpPr/>
          <p:nvPr/>
        </p:nvSpPr>
        <p:spPr>
          <a:xfrm rot="5400000">
            <a:off x="7439660" y="2509787"/>
            <a:ext cx="2550695" cy="1838425"/>
          </a:xfrm>
          <a:prstGeom prst="corner">
            <a:avLst>
              <a:gd name="adj1" fmla="val 28534"/>
              <a:gd name="adj2" fmla="val 25916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EE043A-7A51-9736-4230-0FDC2B25F7A0}"/>
                  </a:ext>
                </a:extLst>
              </p:cNvPr>
              <p:cNvSpPr txBox="1"/>
              <p:nvPr/>
            </p:nvSpPr>
            <p:spPr>
              <a:xfrm>
                <a:off x="7795795" y="4698398"/>
                <a:ext cx="587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EE043A-7A51-9736-4230-0FDC2B25F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5795" y="4698398"/>
                <a:ext cx="58714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D2FEC7-5061-CB2B-F5F7-28EEA9CBE8DF}"/>
                  </a:ext>
                </a:extLst>
              </p:cNvPr>
              <p:cNvSpPr txBox="1"/>
              <p:nvPr/>
            </p:nvSpPr>
            <p:spPr>
              <a:xfrm>
                <a:off x="9688629" y="2153652"/>
                <a:ext cx="587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D2FEC7-5061-CB2B-F5F7-28EEA9CBE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8629" y="2153652"/>
                <a:ext cx="58714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Block Arc 10">
            <a:extLst>
              <a:ext uri="{FF2B5EF4-FFF2-40B4-BE49-F238E27FC236}">
                <a16:creationId xmlns:a16="http://schemas.microsoft.com/office/drawing/2014/main" id="{C085A8B1-0E3A-D6EE-5978-F23B8A355303}"/>
              </a:ext>
            </a:extLst>
          </p:cNvPr>
          <p:cNvSpPr/>
          <p:nvPr/>
        </p:nvSpPr>
        <p:spPr>
          <a:xfrm>
            <a:off x="8891003" y="3019460"/>
            <a:ext cx="1838425" cy="1937085"/>
          </a:xfrm>
          <a:prstGeom prst="blockArc">
            <a:avLst>
              <a:gd name="adj1" fmla="val 10845346"/>
              <a:gd name="adj2" fmla="val 16208261"/>
              <a:gd name="adj3" fmla="val 2699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598FCB-BB81-29B8-32A0-E0DBB9E58F8F}"/>
              </a:ext>
            </a:extLst>
          </p:cNvPr>
          <p:cNvSpPr/>
          <p:nvPr/>
        </p:nvSpPr>
        <p:spPr>
          <a:xfrm>
            <a:off x="8891003" y="3917496"/>
            <a:ext cx="500647" cy="193708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3A8F8F-425B-D3D1-30EB-BCF3142E186D}"/>
              </a:ext>
            </a:extLst>
          </p:cNvPr>
          <p:cNvSpPr/>
          <p:nvPr/>
        </p:nvSpPr>
        <p:spPr>
          <a:xfrm rot="16200000">
            <a:off x="10528434" y="2296125"/>
            <a:ext cx="500647" cy="193708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8CC628-F2F8-DBBA-1CDC-D576D463E7E7}"/>
                  </a:ext>
                </a:extLst>
              </p:cNvPr>
              <p:cNvSpPr txBox="1"/>
              <p:nvPr/>
            </p:nvSpPr>
            <p:spPr>
              <a:xfrm>
                <a:off x="11604859" y="3042088"/>
                <a:ext cx="587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8CC628-F2F8-DBBA-1CDC-D576D463E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4859" y="3042088"/>
                <a:ext cx="58714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71D775-787E-B8E2-E0F4-AD76C3AE77EF}"/>
                  </a:ext>
                </a:extLst>
              </p:cNvPr>
              <p:cNvSpPr txBox="1"/>
              <p:nvPr/>
            </p:nvSpPr>
            <p:spPr>
              <a:xfrm>
                <a:off x="8925794" y="5822353"/>
                <a:ext cx="587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71D775-787E-B8E2-E0F4-AD76C3AE7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5794" y="5822353"/>
                <a:ext cx="58714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6A2B66B-B899-B62E-A41B-05E3D84DBD6B}"/>
                  </a:ext>
                </a:extLst>
              </p14:cNvPr>
              <p14:cNvContentPartPr/>
              <p14:nvPr/>
            </p14:nvContentPartPr>
            <p14:xfrm>
              <a:off x="223200" y="157320"/>
              <a:ext cx="10358280" cy="55522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6A2B66B-B899-B62E-A41B-05E3D84DBD6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3840" y="147960"/>
                <a:ext cx="10377000" cy="557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1844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6167E-C932-FBD6-51C9-845168C51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3AEA4-58AF-8E14-2A97-DF9AABD32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Bends and elbows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4A096-0EDA-60B7-4D9E-FE1EC488A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flow, turns can generate self noise.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1A7B0D-2A23-455E-F620-8B8740650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Practical considerations</a:t>
            </a:r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5FA52D03-B161-322E-7AF2-F512B05F8E66}"/>
              </a:ext>
            </a:extLst>
          </p:cNvPr>
          <p:cNvSpPr/>
          <p:nvPr/>
        </p:nvSpPr>
        <p:spPr>
          <a:xfrm rot="5400000">
            <a:off x="2427847" y="1937884"/>
            <a:ext cx="3796179" cy="3959224"/>
          </a:xfrm>
          <a:prstGeom prst="corner">
            <a:avLst>
              <a:gd name="adj1" fmla="val 28534"/>
              <a:gd name="adj2" fmla="val 2591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87C8E7-CAD6-A9BC-C25D-30FD83D09C04}"/>
              </a:ext>
            </a:extLst>
          </p:cNvPr>
          <p:cNvSpPr/>
          <p:nvPr/>
        </p:nvSpPr>
        <p:spPr>
          <a:xfrm>
            <a:off x="2190750" y="5757305"/>
            <a:ext cx="1428750" cy="1481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762FA0-A748-16BA-8389-E1A743E9E773}"/>
              </a:ext>
            </a:extLst>
          </p:cNvPr>
          <p:cNvSpPr/>
          <p:nvPr/>
        </p:nvSpPr>
        <p:spPr>
          <a:xfrm rot="5400000">
            <a:off x="5526601" y="2440523"/>
            <a:ext cx="1428750" cy="1481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1ACEF96-D900-127B-EBAD-0AC10E685507}"/>
                  </a:ext>
                </a:extLst>
              </p14:cNvPr>
              <p14:cNvContentPartPr/>
              <p14:nvPr/>
            </p14:nvContentPartPr>
            <p14:xfrm>
              <a:off x="2388600" y="2061000"/>
              <a:ext cx="5022720" cy="3693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1ACEF96-D900-127B-EBAD-0AC10E68550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79240" y="2051640"/>
                <a:ext cx="5041440" cy="371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1035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D20E-3CCC-3F15-D98B-DD01B7932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 mufflers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AB34C-3292-1937-460C-FB138A065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01173"/>
            <a:ext cx="10515600" cy="5036494"/>
          </a:xfrm>
        </p:spPr>
        <p:txBody>
          <a:bodyPr/>
          <a:lstStyle/>
          <a:p>
            <a:r>
              <a:rPr lang="en-US" dirty="0"/>
              <a:t>Predicting the performance of a muffler with absorbing material can be difficult by hand, but has been modeled.</a:t>
            </a:r>
          </a:p>
          <a:p>
            <a:r>
              <a:rPr lang="en-US" dirty="0"/>
              <a:t>Source: </a:t>
            </a:r>
            <a:r>
              <a:rPr lang="en-US" dirty="0" err="1"/>
              <a:t>Panigrahi</a:t>
            </a:r>
            <a:r>
              <a:rPr lang="en-US" dirty="0"/>
              <a:t> and Munjal, “Combination Mufflers – Theory and Parametric Study,” </a:t>
            </a:r>
            <a:r>
              <a:rPr lang="en-US" i="1" dirty="0"/>
              <a:t>Noise Control Engineering Journal</a:t>
            </a:r>
            <a:r>
              <a:rPr lang="en-US" dirty="0"/>
              <a:t>, 2005.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50B1B9-AAF3-F174-0173-BEBF6B0D8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7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827EC88-C4E5-F20B-2F9A-A964595B3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Practical considerations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763221-29D1-B0C4-7022-4BF717A9C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31" y="3131382"/>
            <a:ext cx="5544324" cy="32580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2C2C2B-98BC-C7D8-7DD3-FBCF68CF6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747" y="3429000"/>
            <a:ext cx="5677692" cy="276263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3D1D7E8-94B7-C6A3-B645-CF804A1A67C4}"/>
                  </a:ext>
                </a:extLst>
              </p14:cNvPr>
              <p14:cNvContentPartPr/>
              <p14:nvPr/>
            </p14:nvContentPartPr>
            <p14:xfrm>
              <a:off x="3283920" y="3198960"/>
              <a:ext cx="6593760" cy="2991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3D1D7E8-94B7-C6A3-B645-CF804A1A67C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74560" y="3189600"/>
                <a:ext cx="6612480" cy="301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2774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42EAB-FC2C-FB34-91C2-AC38BC7A4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A54E-868B-2B71-0D50-FE4ED0D2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 mufflers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623CD3-431F-01BB-152A-2111A4567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8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D5B7211F-1B76-670F-7386-710A200E3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Practical considerations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8FC0A0-44B0-399E-0771-E445B49B9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Panigrahi</a:t>
            </a:r>
            <a:r>
              <a:rPr lang="en-US" dirty="0"/>
              <a:t> and Munjal started with 2D analytical solution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B89C688-29EF-50E2-9A95-79614D341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04" y="3451312"/>
            <a:ext cx="4629796" cy="7144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466082A-40D5-4B42-536E-9F91EF644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06" y="4803334"/>
            <a:ext cx="4553585" cy="6668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FE6EFBD-5082-DDDB-49E2-E7BCF2719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90" y="1827360"/>
            <a:ext cx="10640910" cy="12003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05914B9-8543-FCEF-102F-C1D007992F34}"/>
                  </a:ext>
                </a:extLst>
              </p14:cNvPr>
              <p14:cNvContentPartPr/>
              <p14:nvPr/>
            </p14:nvContentPartPr>
            <p14:xfrm>
              <a:off x="480600" y="1800360"/>
              <a:ext cx="10913760" cy="4717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05914B9-8543-FCEF-102F-C1D007992F3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1240" y="1791000"/>
                <a:ext cx="10932480" cy="473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2289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0BF30-A0DB-3F68-8B63-6571C98D9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7CE38-F596-792F-F1A8-556CCF61C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 mufflers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6B2AD2-5991-5526-3273-4CC6E9BC1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9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EC03F2EA-FE3F-87A6-C925-381D9788D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Practical considerations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1B7CA4-0880-C10D-BBD1-90415A13C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9" y="673962"/>
            <a:ext cx="4934802" cy="599573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A5CD9B9-9624-9E9C-AB31-EF3B959CAB7C}"/>
                  </a:ext>
                </a:extLst>
              </p14:cNvPr>
              <p14:cNvContentPartPr/>
              <p14:nvPr/>
            </p14:nvContentPartPr>
            <p14:xfrm>
              <a:off x="3919680" y="928080"/>
              <a:ext cx="5692320" cy="1891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A5CD9B9-9624-9E9C-AB31-EF3B959CAB7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10320" y="918720"/>
                <a:ext cx="5711040" cy="191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9352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11588</TotalTime>
  <Words>410</Words>
  <Application>Microsoft Office PowerPoint</Application>
  <PresentationFormat>Widescreen</PresentationFormat>
  <Paragraphs>138</Paragraphs>
  <Slides>22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Atkinson Hyperlegible</vt:lpstr>
      <vt:lpstr>Calibri</vt:lpstr>
      <vt:lpstr>Cambria Math</vt:lpstr>
      <vt:lpstr>Office Theme</vt:lpstr>
      <vt:lpstr>Ducts, Mufflers, and Silencers</vt:lpstr>
      <vt:lpstr>Definitions of geometry and variables</vt:lpstr>
      <vt:lpstr>Parallel baffle silencers</vt:lpstr>
      <vt:lpstr>Actual absorbers are more than just fiberglass</vt:lpstr>
      <vt:lpstr>Bends and elbows</vt:lpstr>
      <vt:lpstr>Bends and elbows</vt:lpstr>
      <vt:lpstr>Combination mufflers</vt:lpstr>
      <vt:lpstr>Combination mufflers</vt:lpstr>
      <vt:lpstr>Combination mufflers</vt:lpstr>
      <vt:lpstr>Combination mufflers</vt:lpstr>
      <vt:lpstr>Combination mufflers</vt:lpstr>
      <vt:lpstr>Combination mufflers</vt:lpstr>
      <vt:lpstr>Combination mufflers</vt:lpstr>
      <vt:lpstr>Combination mufflers</vt:lpstr>
      <vt:lpstr>Herschel-Quincke tube</vt:lpstr>
      <vt:lpstr>Herschel-Quincke tube</vt:lpstr>
      <vt:lpstr>Herschel-Quincke tube</vt:lpstr>
      <vt:lpstr>Active control in ducts</vt:lpstr>
      <vt:lpstr>Active control in ducts</vt:lpstr>
      <vt:lpstr>Active control in ducts</vt:lpstr>
      <vt:lpstr>Active control in ducts</vt:lpstr>
      <vt:lpstr>Active control in ducts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Tyler Dare</dc:creator>
  <cp:lastModifiedBy>Dare, Tyler Patrick</cp:lastModifiedBy>
  <cp:revision>92</cp:revision>
  <dcterms:created xsi:type="dcterms:W3CDTF">2025-01-05T23:36:15Z</dcterms:created>
  <dcterms:modified xsi:type="dcterms:W3CDTF">2025-01-29T19:14:15Z</dcterms:modified>
</cp:coreProperties>
</file>